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87" r:id="rId7"/>
    <p:sldId id="288" r:id="rId8"/>
    <p:sldId id="263" r:id="rId9"/>
    <p:sldId id="271" r:id="rId10"/>
    <p:sldId id="270" r:id="rId11"/>
    <p:sldId id="278" r:id="rId12"/>
    <p:sldId id="272" r:id="rId13"/>
    <p:sldId id="281" r:id="rId14"/>
    <p:sldId id="283" r:id="rId15"/>
    <p:sldId id="285" r:id="rId16"/>
    <p:sldId id="286" r:id="rId17"/>
    <p:sldId id="274" r:id="rId18"/>
    <p:sldId id="280" r:id="rId19"/>
    <p:sldId id="282" r:id="rId20"/>
    <p:sldId id="289" r:id="rId21"/>
    <p:sldId id="265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27"/>
    <a:srgbClr val="581012"/>
    <a:srgbClr val="6B1315"/>
    <a:srgbClr val="F6C23D"/>
    <a:srgbClr val="073552"/>
    <a:srgbClr val="0B537F"/>
    <a:srgbClr val="BEE3FA"/>
    <a:srgbClr val="A42C56"/>
    <a:srgbClr val="981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0D70E-9948-41EF-B910-E9634996E80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5433A3-6337-4439-952B-00660C1592A9}">
      <dgm:prSet/>
      <dgm:spPr/>
      <dgm:t>
        <a:bodyPr/>
        <a:lstStyle/>
        <a:p>
          <a:pPr>
            <a:defRPr cap="all"/>
          </a:pPr>
          <a:r>
            <a:rPr lang="en-US"/>
            <a:t>What is it?</a:t>
          </a:r>
        </a:p>
      </dgm:t>
    </dgm:pt>
    <dgm:pt modelId="{E20275FB-1B84-48AB-81B9-1B24985CB74E}" type="parTrans" cxnId="{0B711E8E-10D9-4499-B139-9C2D4538C1C4}">
      <dgm:prSet/>
      <dgm:spPr/>
      <dgm:t>
        <a:bodyPr/>
        <a:lstStyle/>
        <a:p>
          <a:endParaRPr lang="en-US"/>
        </a:p>
      </dgm:t>
    </dgm:pt>
    <dgm:pt modelId="{47B1BD71-9731-416C-8CE6-35A4FC858344}" type="sibTrans" cxnId="{0B711E8E-10D9-4499-B139-9C2D4538C1C4}">
      <dgm:prSet/>
      <dgm:spPr/>
      <dgm:t>
        <a:bodyPr/>
        <a:lstStyle/>
        <a:p>
          <a:endParaRPr lang="en-US"/>
        </a:p>
      </dgm:t>
    </dgm:pt>
    <dgm:pt modelId="{64C75176-DC57-46AA-AFC7-F2F0CB6E5EEB}">
      <dgm:prSet/>
      <dgm:spPr/>
      <dgm:t>
        <a:bodyPr/>
        <a:lstStyle/>
        <a:p>
          <a:pPr>
            <a:defRPr cap="all"/>
          </a:pPr>
          <a:r>
            <a:rPr lang="en-US"/>
            <a:t>Who works in it?</a:t>
          </a:r>
        </a:p>
      </dgm:t>
    </dgm:pt>
    <dgm:pt modelId="{8378D64E-16BF-4E91-AC7E-0CF7A9C96E3B}" type="parTrans" cxnId="{4EA63327-5932-4221-BE7A-D731094F9696}">
      <dgm:prSet/>
      <dgm:spPr/>
      <dgm:t>
        <a:bodyPr/>
        <a:lstStyle/>
        <a:p>
          <a:endParaRPr lang="en-US"/>
        </a:p>
      </dgm:t>
    </dgm:pt>
    <dgm:pt modelId="{70692933-4101-4395-BA83-1406688893F5}" type="sibTrans" cxnId="{4EA63327-5932-4221-BE7A-D731094F9696}">
      <dgm:prSet/>
      <dgm:spPr/>
      <dgm:t>
        <a:bodyPr/>
        <a:lstStyle/>
        <a:p>
          <a:endParaRPr lang="en-US"/>
        </a:p>
      </dgm:t>
    </dgm:pt>
    <dgm:pt modelId="{364B9657-14F2-46A4-BCF8-A1622C11378A}">
      <dgm:prSet/>
      <dgm:spPr/>
      <dgm:t>
        <a:bodyPr/>
        <a:lstStyle/>
        <a:p>
          <a:pPr>
            <a:defRPr cap="all"/>
          </a:pPr>
          <a:r>
            <a:rPr lang="en-US"/>
            <a:t>What do they do?</a:t>
          </a:r>
        </a:p>
      </dgm:t>
    </dgm:pt>
    <dgm:pt modelId="{45E887EF-6FD6-4341-89EA-39BC7FAFC324}" type="parTrans" cxnId="{3E3BF549-9E6C-4A23-A117-FD4CB3F24C48}">
      <dgm:prSet/>
      <dgm:spPr/>
      <dgm:t>
        <a:bodyPr/>
        <a:lstStyle/>
        <a:p>
          <a:endParaRPr lang="en-US"/>
        </a:p>
      </dgm:t>
    </dgm:pt>
    <dgm:pt modelId="{118F49A3-E32C-4E8D-BAA3-C68F41059ED2}" type="sibTrans" cxnId="{3E3BF549-9E6C-4A23-A117-FD4CB3F24C48}">
      <dgm:prSet/>
      <dgm:spPr/>
      <dgm:t>
        <a:bodyPr/>
        <a:lstStyle/>
        <a:p>
          <a:endParaRPr lang="en-US"/>
        </a:p>
      </dgm:t>
    </dgm:pt>
    <dgm:pt modelId="{DE3FE8F8-1DFA-4F57-8885-7C5C2739A275}" type="pres">
      <dgm:prSet presAssocID="{C730D70E-9948-41EF-B910-E9634996E803}" presName="root" presStyleCnt="0">
        <dgm:presLayoutVars>
          <dgm:dir/>
          <dgm:resizeHandles val="exact"/>
        </dgm:presLayoutVars>
      </dgm:prSet>
      <dgm:spPr/>
    </dgm:pt>
    <dgm:pt modelId="{8B7EBE65-A25B-451B-9BAF-E5DBFC120A69}" type="pres">
      <dgm:prSet presAssocID="{AF5433A3-6337-4439-952B-00660C1592A9}" presName="compNode" presStyleCnt="0"/>
      <dgm:spPr/>
    </dgm:pt>
    <dgm:pt modelId="{EB53E0FE-8122-4C02-9A1E-A941901F807A}" type="pres">
      <dgm:prSet presAssocID="{AF5433A3-6337-4439-952B-00660C1592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</dgm:spPr>
    </dgm:pt>
    <dgm:pt modelId="{91D647CC-32E0-4B66-AD2D-C317C90C6D55}" type="pres">
      <dgm:prSet presAssocID="{AF5433A3-6337-4439-952B-00660C1592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299FC3A-D038-45EB-AF01-C00BFF1CCFEC}" type="pres">
      <dgm:prSet presAssocID="{AF5433A3-6337-4439-952B-00660C1592A9}" presName="spaceRect" presStyleCnt="0"/>
      <dgm:spPr/>
    </dgm:pt>
    <dgm:pt modelId="{9174E316-F810-4F7E-BA77-2169208D557A}" type="pres">
      <dgm:prSet presAssocID="{AF5433A3-6337-4439-952B-00660C1592A9}" presName="textRect" presStyleLbl="revTx" presStyleIdx="0" presStyleCnt="3">
        <dgm:presLayoutVars>
          <dgm:chMax val="1"/>
          <dgm:chPref val="1"/>
        </dgm:presLayoutVars>
      </dgm:prSet>
      <dgm:spPr/>
    </dgm:pt>
    <dgm:pt modelId="{7FEF1DC3-A014-40D2-92EE-7B52F38B2EE4}" type="pres">
      <dgm:prSet presAssocID="{47B1BD71-9731-416C-8CE6-35A4FC858344}" presName="sibTrans" presStyleCnt="0"/>
      <dgm:spPr/>
    </dgm:pt>
    <dgm:pt modelId="{1D92BDD6-16BF-4776-91BF-53D9CE899D29}" type="pres">
      <dgm:prSet presAssocID="{64C75176-DC57-46AA-AFC7-F2F0CB6E5EEB}" presName="compNode" presStyleCnt="0"/>
      <dgm:spPr/>
    </dgm:pt>
    <dgm:pt modelId="{399EEF85-871C-4686-96F3-EEC6D1186EA7}" type="pres">
      <dgm:prSet presAssocID="{64C75176-DC57-46AA-AFC7-F2F0CB6E5EE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</dgm:spPr>
    </dgm:pt>
    <dgm:pt modelId="{EFFF2EC4-63EC-4B09-821A-BE655CC97AC2}" type="pres">
      <dgm:prSet presAssocID="{64C75176-DC57-46AA-AFC7-F2F0CB6E5E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1E54E7A3-3659-48B7-A6E0-750B87E23FC3}" type="pres">
      <dgm:prSet presAssocID="{64C75176-DC57-46AA-AFC7-F2F0CB6E5EEB}" presName="spaceRect" presStyleCnt="0"/>
      <dgm:spPr/>
    </dgm:pt>
    <dgm:pt modelId="{0FD704CC-7624-45E8-8DB9-ED9583BB6ECC}" type="pres">
      <dgm:prSet presAssocID="{64C75176-DC57-46AA-AFC7-F2F0CB6E5EEB}" presName="textRect" presStyleLbl="revTx" presStyleIdx="1" presStyleCnt="3">
        <dgm:presLayoutVars>
          <dgm:chMax val="1"/>
          <dgm:chPref val="1"/>
        </dgm:presLayoutVars>
      </dgm:prSet>
      <dgm:spPr/>
    </dgm:pt>
    <dgm:pt modelId="{9549FA2E-85A6-4642-B651-60729A9DC428}" type="pres">
      <dgm:prSet presAssocID="{70692933-4101-4395-BA83-1406688893F5}" presName="sibTrans" presStyleCnt="0"/>
      <dgm:spPr/>
    </dgm:pt>
    <dgm:pt modelId="{1C68E748-5B7F-427D-8B1A-780F908074C9}" type="pres">
      <dgm:prSet presAssocID="{364B9657-14F2-46A4-BCF8-A1622C11378A}" presName="compNode" presStyleCnt="0"/>
      <dgm:spPr/>
    </dgm:pt>
    <dgm:pt modelId="{4A595088-4B8A-4D8C-AB86-500CC001660E}" type="pres">
      <dgm:prSet presAssocID="{364B9657-14F2-46A4-BCF8-A1622C11378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</dgm:spPr>
    </dgm:pt>
    <dgm:pt modelId="{AEF95551-F40F-434E-B10B-27F39E68135B}" type="pres">
      <dgm:prSet presAssocID="{364B9657-14F2-46A4-BCF8-A1622C1137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BBE9A42-9A25-42C6-AE1F-87EA535E79E6}" type="pres">
      <dgm:prSet presAssocID="{364B9657-14F2-46A4-BCF8-A1622C11378A}" presName="spaceRect" presStyleCnt="0"/>
      <dgm:spPr/>
    </dgm:pt>
    <dgm:pt modelId="{724175CA-9891-4919-B0E7-4FC58586E3C2}" type="pres">
      <dgm:prSet presAssocID="{364B9657-14F2-46A4-BCF8-A1622C1137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EA63327-5932-4221-BE7A-D731094F9696}" srcId="{C730D70E-9948-41EF-B910-E9634996E803}" destId="{64C75176-DC57-46AA-AFC7-F2F0CB6E5EEB}" srcOrd="1" destOrd="0" parTransId="{8378D64E-16BF-4E91-AC7E-0CF7A9C96E3B}" sibTransId="{70692933-4101-4395-BA83-1406688893F5}"/>
    <dgm:cxn modelId="{3E3BF549-9E6C-4A23-A117-FD4CB3F24C48}" srcId="{C730D70E-9948-41EF-B910-E9634996E803}" destId="{364B9657-14F2-46A4-BCF8-A1622C11378A}" srcOrd="2" destOrd="0" parTransId="{45E887EF-6FD6-4341-89EA-39BC7FAFC324}" sibTransId="{118F49A3-E32C-4E8D-BAA3-C68F41059ED2}"/>
    <dgm:cxn modelId="{E310F055-5DFB-4150-B4DD-CED4C204BD95}" type="presOf" srcId="{364B9657-14F2-46A4-BCF8-A1622C11378A}" destId="{724175CA-9891-4919-B0E7-4FC58586E3C2}" srcOrd="0" destOrd="0" presId="urn:microsoft.com/office/officeart/2018/5/layout/IconLeafLabelList"/>
    <dgm:cxn modelId="{5C1F2983-DA69-4160-B2AC-2353D3E1B00B}" type="presOf" srcId="{AF5433A3-6337-4439-952B-00660C1592A9}" destId="{9174E316-F810-4F7E-BA77-2169208D557A}" srcOrd="0" destOrd="0" presId="urn:microsoft.com/office/officeart/2018/5/layout/IconLeafLabelList"/>
    <dgm:cxn modelId="{0B711E8E-10D9-4499-B139-9C2D4538C1C4}" srcId="{C730D70E-9948-41EF-B910-E9634996E803}" destId="{AF5433A3-6337-4439-952B-00660C1592A9}" srcOrd="0" destOrd="0" parTransId="{E20275FB-1B84-48AB-81B9-1B24985CB74E}" sibTransId="{47B1BD71-9731-416C-8CE6-35A4FC858344}"/>
    <dgm:cxn modelId="{E6B56993-DB95-4DD6-A1F5-7115813606C5}" type="presOf" srcId="{64C75176-DC57-46AA-AFC7-F2F0CB6E5EEB}" destId="{0FD704CC-7624-45E8-8DB9-ED9583BB6ECC}" srcOrd="0" destOrd="0" presId="urn:microsoft.com/office/officeart/2018/5/layout/IconLeafLabelList"/>
    <dgm:cxn modelId="{F484D2C9-6585-4EBA-8393-10F0C2C3FBAB}" type="presOf" srcId="{C730D70E-9948-41EF-B910-E9634996E803}" destId="{DE3FE8F8-1DFA-4F57-8885-7C5C2739A275}" srcOrd="0" destOrd="0" presId="urn:microsoft.com/office/officeart/2018/5/layout/IconLeafLabelList"/>
    <dgm:cxn modelId="{5402D8B6-9167-4357-8A1B-F8B5C159E02A}" type="presParOf" srcId="{DE3FE8F8-1DFA-4F57-8885-7C5C2739A275}" destId="{8B7EBE65-A25B-451B-9BAF-E5DBFC120A69}" srcOrd="0" destOrd="0" presId="urn:microsoft.com/office/officeart/2018/5/layout/IconLeafLabelList"/>
    <dgm:cxn modelId="{D2576FEA-9CD5-4006-81B5-0B1073C0556B}" type="presParOf" srcId="{8B7EBE65-A25B-451B-9BAF-E5DBFC120A69}" destId="{EB53E0FE-8122-4C02-9A1E-A941901F807A}" srcOrd="0" destOrd="0" presId="urn:microsoft.com/office/officeart/2018/5/layout/IconLeafLabelList"/>
    <dgm:cxn modelId="{395CE4DF-A91C-4C8E-9C29-CAA9FF654DC6}" type="presParOf" srcId="{8B7EBE65-A25B-451B-9BAF-E5DBFC120A69}" destId="{91D647CC-32E0-4B66-AD2D-C317C90C6D55}" srcOrd="1" destOrd="0" presId="urn:microsoft.com/office/officeart/2018/5/layout/IconLeafLabelList"/>
    <dgm:cxn modelId="{9393B258-860D-4DC0-8EB0-FCB01ECBDC0B}" type="presParOf" srcId="{8B7EBE65-A25B-451B-9BAF-E5DBFC120A69}" destId="{3299FC3A-D038-45EB-AF01-C00BFF1CCFEC}" srcOrd="2" destOrd="0" presId="urn:microsoft.com/office/officeart/2018/5/layout/IconLeafLabelList"/>
    <dgm:cxn modelId="{5F5638F2-517C-40DD-9C9F-0CE6FF01DB0C}" type="presParOf" srcId="{8B7EBE65-A25B-451B-9BAF-E5DBFC120A69}" destId="{9174E316-F810-4F7E-BA77-2169208D557A}" srcOrd="3" destOrd="0" presId="urn:microsoft.com/office/officeart/2018/5/layout/IconLeafLabelList"/>
    <dgm:cxn modelId="{F85662D7-E7DC-41B6-97DB-5AB10E264C80}" type="presParOf" srcId="{DE3FE8F8-1DFA-4F57-8885-7C5C2739A275}" destId="{7FEF1DC3-A014-40D2-92EE-7B52F38B2EE4}" srcOrd="1" destOrd="0" presId="urn:microsoft.com/office/officeart/2018/5/layout/IconLeafLabelList"/>
    <dgm:cxn modelId="{FF0A0190-42CE-43E9-98D5-83B1D9D25A21}" type="presParOf" srcId="{DE3FE8F8-1DFA-4F57-8885-7C5C2739A275}" destId="{1D92BDD6-16BF-4776-91BF-53D9CE899D29}" srcOrd="2" destOrd="0" presId="urn:microsoft.com/office/officeart/2018/5/layout/IconLeafLabelList"/>
    <dgm:cxn modelId="{B9AEFAEB-03DA-48D2-8FA5-96E57E447667}" type="presParOf" srcId="{1D92BDD6-16BF-4776-91BF-53D9CE899D29}" destId="{399EEF85-871C-4686-96F3-EEC6D1186EA7}" srcOrd="0" destOrd="0" presId="urn:microsoft.com/office/officeart/2018/5/layout/IconLeafLabelList"/>
    <dgm:cxn modelId="{9FD4F4AE-2B99-4CD8-872B-A93508F80429}" type="presParOf" srcId="{1D92BDD6-16BF-4776-91BF-53D9CE899D29}" destId="{EFFF2EC4-63EC-4B09-821A-BE655CC97AC2}" srcOrd="1" destOrd="0" presId="urn:microsoft.com/office/officeart/2018/5/layout/IconLeafLabelList"/>
    <dgm:cxn modelId="{033667EE-82C2-4785-B429-3DDAC0FB66FD}" type="presParOf" srcId="{1D92BDD6-16BF-4776-91BF-53D9CE899D29}" destId="{1E54E7A3-3659-48B7-A6E0-750B87E23FC3}" srcOrd="2" destOrd="0" presId="urn:microsoft.com/office/officeart/2018/5/layout/IconLeafLabelList"/>
    <dgm:cxn modelId="{40F89894-A396-410D-AAE2-65E399E807E4}" type="presParOf" srcId="{1D92BDD6-16BF-4776-91BF-53D9CE899D29}" destId="{0FD704CC-7624-45E8-8DB9-ED9583BB6ECC}" srcOrd="3" destOrd="0" presId="urn:microsoft.com/office/officeart/2018/5/layout/IconLeafLabelList"/>
    <dgm:cxn modelId="{2DD073A6-53F0-4AF3-9E29-A50375A3CB4B}" type="presParOf" srcId="{DE3FE8F8-1DFA-4F57-8885-7C5C2739A275}" destId="{9549FA2E-85A6-4642-B651-60729A9DC428}" srcOrd="3" destOrd="0" presId="urn:microsoft.com/office/officeart/2018/5/layout/IconLeafLabelList"/>
    <dgm:cxn modelId="{4BBE80F4-01B9-4C66-91C1-40DCFBDBF95E}" type="presParOf" srcId="{DE3FE8F8-1DFA-4F57-8885-7C5C2739A275}" destId="{1C68E748-5B7F-427D-8B1A-780F908074C9}" srcOrd="4" destOrd="0" presId="urn:microsoft.com/office/officeart/2018/5/layout/IconLeafLabelList"/>
    <dgm:cxn modelId="{1781C44E-22E8-4F8A-ACFB-F634B113A34B}" type="presParOf" srcId="{1C68E748-5B7F-427D-8B1A-780F908074C9}" destId="{4A595088-4B8A-4D8C-AB86-500CC001660E}" srcOrd="0" destOrd="0" presId="urn:microsoft.com/office/officeart/2018/5/layout/IconLeafLabelList"/>
    <dgm:cxn modelId="{5D101A09-844F-4A2C-8E98-CE9F822E776F}" type="presParOf" srcId="{1C68E748-5B7F-427D-8B1A-780F908074C9}" destId="{AEF95551-F40F-434E-B10B-27F39E68135B}" srcOrd="1" destOrd="0" presId="urn:microsoft.com/office/officeart/2018/5/layout/IconLeafLabelList"/>
    <dgm:cxn modelId="{F03F628D-970A-4808-BD2E-23EC8EC23AFB}" type="presParOf" srcId="{1C68E748-5B7F-427D-8B1A-780F908074C9}" destId="{0BBE9A42-9A25-42C6-AE1F-87EA535E79E6}" srcOrd="2" destOrd="0" presId="urn:microsoft.com/office/officeart/2018/5/layout/IconLeafLabelList"/>
    <dgm:cxn modelId="{9E74B5A4-E6C4-4759-8D41-7E7E96992508}" type="presParOf" srcId="{1C68E748-5B7F-427D-8B1A-780F908074C9}" destId="{724175CA-9891-4919-B0E7-4FC58586E3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0D70E-9948-41EF-B910-E9634996E80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5433A3-6337-4439-952B-00660C1592A9}">
      <dgm:prSet/>
      <dgm:spPr/>
      <dgm:t>
        <a:bodyPr/>
        <a:lstStyle/>
        <a:p>
          <a:pPr>
            <a:defRPr cap="all"/>
          </a:pPr>
          <a:r>
            <a:rPr lang="en-US"/>
            <a:t>What is it?</a:t>
          </a:r>
        </a:p>
      </dgm:t>
    </dgm:pt>
    <dgm:pt modelId="{E20275FB-1B84-48AB-81B9-1B24985CB74E}" type="parTrans" cxnId="{0B711E8E-10D9-4499-B139-9C2D4538C1C4}">
      <dgm:prSet/>
      <dgm:spPr/>
      <dgm:t>
        <a:bodyPr/>
        <a:lstStyle/>
        <a:p>
          <a:endParaRPr lang="en-US"/>
        </a:p>
      </dgm:t>
    </dgm:pt>
    <dgm:pt modelId="{47B1BD71-9731-416C-8CE6-35A4FC858344}" type="sibTrans" cxnId="{0B711E8E-10D9-4499-B139-9C2D4538C1C4}">
      <dgm:prSet/>
      <dgm:spPr/>
      <dgm:t>
        <a:bodyPr/>
        <a:lstStyle/>
        <a:p>
          <a:endParaRPr lang="en-US"/>
        </a:p>
      </dgm:t>
    </dgm:pt>
    <dgm:pt modelId="{64C75176-DC57-46AA-AFC7-F2F0CB6E5EEB}">
      <dgm:prSet/>
      <dgm:spPr/>
      <dgm:t>
        <a:bodyPr/>
        <a:lstStyle/>
        <a:p>
          <a:pPr>
            <a:defRPr cap="all"/>
          </a:pPr>
          <a:r>
            <a:rPr lang="en-US"/>
            <a:t>Who works in it?</a:t>
          </a:r>
        </a:p>
      </dgm:t>
    </dgm:pt>
    <dgm:pt modelId="{8378D64E-16BF-4E91-AC7E-0CF7A9C96E3B}" type="parTrans" cxnId="{4EA63327-5932-4221-BE7A-D731094F9696}">
      <dgm:prSet/>
      <dgm:spPr/>
      <dgm:t>
        <a:bodyPr/>
        <a:lstStyle/>
        <a:p>
          <a:endParaRPr lang="en-US"/>
        </a:p>
      </dgm:t>
    </dgm:pt>
    <dgm:pt modelId="{70692933-4101-4395-BA83-1406688893F5}" type="sibTrans" cxnId="{4EA63327-5932-4221-BE7A-D731094F9696}">
      <dgm:prSet/>
      <dgm:spPr/>
      <dgm:t>
        <a:bodyPr/>
        <a:lstStyle/>
        <a:p>
          <a:endParaRPr lang="en-US"/>
        </a:p>
      </dgm:t>
    </dgm:pt>
    <dgm:pt modelId="{364B9657-14F2-46A4-BCF8-A1622C11378A}">
      <dgm:prSet/>
      <dgm:spPr/>
      <dgm:t>
        <a:bodyPr/>
        <a:lstStyle/>
        <a:p>
          <a:pPr>
            <a:defRPr cap="all"/>
          </a:pPr>
          <a:r>
            <a:rPr lang="en-US"/>
            <a:t>What do they do?</a:t>
          </a:r>
        </a:p>
      </dgm:t>
    </dgm:pt>
    <dgm:pt modelId="{45E887EF-6FD6-4341-89EA-39BC7FAFC324}" type="parTrans" cxnId="{3E3BF549-9E6C-4A23-A117-FD4CB3F24C48}">
      <dgm:prSet/>
      <dgm:spPr/>
      <dgm:t>
        <a:bodyPr/>
        <a:lstStyle/>
        <a:p>
          <a:endParaRPr lang="en-US"/>
        </a:p>
      </dgm:t>
    </dgm:pt>
    <dgm:pt modelId="{118F49A3-E32C-4E8D-BAA3-C68F41059ED2}" type="sibTrans" cxnId="{3E3BF549-9E6C-4A23-A117-FD4CB3F24C48}">
      <dgm:prSet/>
      <dgm:spPr/>
      <dgm:t>
        <a:bodyPr/>
        <a:lstStyle/>
        <a:p>
          <a:endParaRPr lang="en-US"/>
        </a:p>
      </dgm:t>
    </dgm:pt>
    <dgm:pt modelId="{DE3FE8F8-1DFA-4F57-8885-7C5C2739A275}" type="pres">
      <dgm:prSet presAssocID="{C730D70E-9948-41EF-B910-E9634996E803}" presName="root" presStyleCnt="0">
        <dgm:presLayoutVars>
          <dgm:dir/>
          <dgm:resizeHandles val="exact"/>
        </dgm:presLayoutVars>
      </dgm:prSet>
      <dgm:spPr/>
    </dgm:pt>
    <dgm:pt modelId="{8B7EBE65-A25B-451B-9BAF-E5DBFC120A69}" type="pres">
      <dgm:prSet presAssocID="{AF5433A3-6337-4439-952B-00660C1592A9}" presName="compNode" presStyleCnt="0"/>
      <dgm:spPr/>
    </dgm:pt>
    <dgm:pt modelId="{EB53E0FE-8122-4C02-9A1E-A941901F807A}" type="pres">
      <dgm:prSet presAssocID="{AF5433A3-6337-4439-952B-00660C1592A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</dgm:spPr>
    </dgm:pt>
    <dgm:pt modelId="{91D647CC-32E0-4B66-AD2D-C317C90C6D55}" type="pres">
      <dgm:prSet presAssocID="{AF5433A3-6337-4439-952B-00660C1592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299FC3A-D038-45EB-AF01-C00BFF1CCFEC}" type="pres">
      <dgm:prSet presAssocID="{AF5433A3-6337-4439-952B-00660C1592A9}" presName="spaceRect" presStyleCnt="0"/>
      <dgm:spPr/>
    </dgm:pt>
    <dgm:pt modelId="{9174E316-F810-4F7E-BA77-2169208D557A}" type="pres">
      <dgm:prSet presAssocID="{AF5433A3-6337-4439-952B-00660C1592A9}" presName="textRect" presStyleLbl="revTx" presStyleIdx="0" presStyleCnt="3">
        <dgm:presLayoutVars>
          <dgm:chMax val="1"/>
          <dgm:chPref val="1"/>
        </dgm:presLayoutVars>
      </dgm:prSet>
      <dgm:spPr/>
    </dgm:pt>
    <dgm:pt modelId="{7FEF1DC3-A014-40D2-92EE-7B52F38B2EE4}" type="pres">
      <dgm:prSet presAssocID="{47B1BD71-9731-416C-8CE6-35A4FC858344}" presName="sibTrans" presStyleCnt="0"/>
      <dgm:spPr/>
    </dgm:pt>
    <dgm:pt modelId="{1D92BDD6-16BF-4776-91BF-53D9CE899D29}" type="pres">
      <dgm:prSet presAssocID="{64C75176-DC57-46AA-AFC7-F2F0CB6E5EEB}" presName="compNode" presStyleCnt="0"/>
      <dgm:spPr/>
    </dgm:pt>
    <dgm:pt modelId="{399EEF85-871C-4686-96F3-EEC6D1186EA7}" type="pres">
      <dgm:prSet presAssocID="{64C75176-DC57-46AA-AFC7-F2F0CB6E5EE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</dgm:spPr>
    </dgm:pt>
    <dgm:pt modelId="{EFFF2EC4-63EC-4B09-821A-BE655CC97AC2}" type="pres">
      <dgm:prSet presAssocID="{64C75176-DC57-46AA-AFC7-F2F0CB6E5E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1E54E7A3-3659-48B7-A6E0-750B87E23FC3}" type="pres">
      <dgm:prSet presAssocID="{64C75176-DC57-46AA-AFC7-F2F0CB6E5EEB}" presName="spaceRect" presStyleCnt="0"/>
      <dgm:spPr/>
    </dgm:pt>
    <dgm:pt modelId="{0FD704CC-7624-45E8-8DB9-ED9583BB6ECC}" type="pres">
      <dgm:prSet presAssocID="{64C75176-DC57-46AA-AFC7-F2F0CB6E5EEB}" presName="textRect" presStyleLbl="revTx" presStyleIdx="1" presStyleCnt="3">
        <dgm:presLayoutVars>
          <dgm:chMax val="1"/>
          <dgm:chPref val="1"/>
        </dgm:presLayoutVars>
      </dgm:prSet>
      <dgm:spPr/>
    </dgm:pt>
    <dgm:pt modelId="{9549FA2E-85A6-4642-B651-60729A9DC428}" type="pres">
      <dgm:prSet presAssocID="{70692933-4101-4395-BA83-1406688893F5}" presName="sibTrans" presStyleCnt="0"/>
      <dgm:spPr/>
    </dgm:pt>
    <dgm:pt modelId="{1C68E748-5B7F-427D-8B1A-780F908074C9}" type="pres">
      <dgm:prSet presAssocID="{364B9657-14F2-46A4-BCF8-A1622C11378A}" presName="compNode" presStyleCnt="0"/>
      <dgm:spPr/>
    </dgm:pt>
    <dgm:pt modelId="{4A595088-4B8A-4D8C-AB86-500CC001660E}" type="pres">
      <dgm:prSet presAssocID="{364B9657-14F2-46A4-BCF8-A1622C11378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</dgm:spPr>
    </dgm:pt>
    <dgm:pt modelId="{AEF95551-F40F-434E-B10B-27F39E68135B}" type="pres">
      <dgm:prSet presAssocID="{364B9657-14F2-46A4-BCF8-A1622C1137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BBE9A42-9A25-42C6-AE1F-87EA535E79E6}" type="pres">
      <dgm:prSet presAssocID="{364B9657-14F2-46A4-BCF8-A1622C11378A}" presName="spaceRect" presStyleCnt="0"/>
      <dgm:spPr/>
    </dgm:pt>
    <dgm:pt modelId="{724175CA-9891-4919-B0E7-4FC58586E3C2}" type="pres">
      <dgm:prSet presAssocID="{364B9657-14F2-46A4-BCF8-A1622C1137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EA63327-5932-4221-BE7A-D731094F9696}" srcId="{C730D70E-9948-41EF-B910-E9634996E803}" destId="{64C75176-DC57-46AA-AFC7-F2F0CB6E5EEB}" srcOrd="1" destOrd="0" parTransId="{8378D64E-16BF-4E91-AC7E-0CF7A9C96E3B}" sibTransId="{70692933-4101-4395-BA83-1406688893F5}"/>
    <dgm:cxn modelId="{3E3BF549-9E6C-4A23-A117-FD4CB3F24C48}" srcId="{C730D70E-9948-41EF-B910-E9634996E803}" destId="{364B9657-14F2-46A4-BCF8-A1622C11378A}" srcOrd="2" destOrd="0" parTransId="{45E887EF-6FD6-4341-89EA-39BC7FAFC324}" sibTransId="{118F49A3-E32C-4E8D-BAA3-C68F41059ED2}"/>
    <dgm:cxn modelId="{E310F055-5DFB-4150-B4DD-CED4C204BD95}" type="presOf" srcId="{364B9657-14F2-46A4-BCF8-A1622C11378A}" destId="{724175CA-9891-4919-B0E7-4FC58586E3C2}" srcOrd="0" destOrd="0" presId="urn:microsoft.com/office/officeart/2018/5/layout/IconLeafLabelList"/>
    <dgm:cxn modelId="{5C1F2983-DA69-4160-B2AC-2353D3E1B00B}" type="presOf" srcId="{AF5433A3-6337-4439-952B-00660C1592A9}" destId="{9174E316-F810-4F7E-BA77-2169208D557A}" srcOrd="0" destOrd="0" presId="urn:microsoft.com/office/officeart/2018/5/layout/IconLeafLabelList"/>
    <dgm:cxn modelId="{0B711E8E-10D9-4499-B139-9C2D4538C1C4}" srcId="{C730D70E-9948-41EF-B910-E9634996E803}" destId="{AF5433A3-6337-4439-952B-00660C1592A9}" srcOrd="0" destOrd="0" parTransId="{E20275FB-1B84-48AB-81B9-1B24985CB74E}" sibTransId="{47B1BD71-9731-416C-8CE6-35A4FC858344}"/>
    <dgm:cxn modelId="{E6B56993-DB95-4DD6-A1F5-7115813606C5}" type="presOf" srcId="{64C75176-DC57-46AA-AFC7-F2F0CB6E5EEB}" destId="{0FD704CC-7624-45E8-8DB9-ED9583BB6ECC}" srcOrd="0" destOrd="0" presId="urn:microsoft.com/office/officeart/2018/5/layout/IconLeafLabelList"/>
    <dgm:cxn modelId="{F484D2C9-6585-4EBA-8393-10F0C2C3FBAB}" type="presOf" srcId="{C730D70E-9948-41EF-B910-E9634996E803}" destId="{DE3FE8F8-1DFA-4F57-8885-7C5C2739A275}" srcOrd="0" destOrd="0" presId="urn:microsoft.com/office/officeart/2018/5/layout/IconLeafLabelList"/>
    <dgm:cxn modelId="{5402D8B6-9167-4357-8A1B-F8B5C159E02A}" type="presParOf" srcId="{DE3FE8F8-1DFA-4F57-8885-7C5C2739A275}" destId="{8B7EBE65-A25B-451B-9BAF-E5DBFC120A69}" srcOrd="0" destOrd="0" presId="urn:microsoft.com/office/officeart/2018/5/layout/IconLeafLabelList"/>
    <dgm:cxn modelId="{D2576FEA-9CD5-4006-81B5-0B1073C0556B}" type="presParOf" srcId="{8B7EBE65-A25B-451B-9BAF-E5DBFC120A69}" destId="{EB53E0FE-8122-4C02-9A1E-A941901F807A}" srcOrd="0" destOrd="0" presId="urn:microsoft.com/office/officeart/2018/5/layout/IconLeafLabelList"/>
    <dgm:cxn modelId="{395CE4DF-A91C-4C8E-9C29-CAA9FF654DC6}" type="presParOf" srcId="{8B7EBE65-A25B-451B-9BAF-E5DBFC120A69}" destId="{91D647CC-32E0-4B66-AD2D-C317C90C6D55}" srcOrd="1" destOrd="0" presId="urn:microsoft.com/office/officeart/2018/5/layout/IconLeafLabelList"/>
    <dgm:cxn modelId="{9393B258-860D-4DC0-8EB0-FCB01ECBDC0B}" type="presParOf" srcId="{8B7EBE65-A25B-451B-9BAF-E5DBFC120A69}" destId="{3299FC3A-D038-45EB-AF01-C00BFF1CCFEC}" srcOrd="2" destOrd="0" presId="urn:microsoft.com/office/officeart/2018/5/layout/IconLeafLabelList"/>
    <dgm:cxn modelId="{5F5638F2-517C-40DD-9C9F-0CE6FF01DB0C}" type="presParOf" srcId="{8B7EBE65-A25B-451B-9BAF-E5DBFC120A69}" destId="{9174E316-F810-4F7E-BA77-2169208D557A}" srcOrd="3" destOrd="0" presId="urn:microsoft.com/office/officeart/2018/5/layout/IconLeafLabelList"/>
    <dgm:cxn modelId="{F85662D7-E7DC-41B6-97DB-5AB10E264C80}" type="presParOf" srcId="{DE3FE8F8-1DFA-4F57-8885-7C5C2739A275}" destId="{7FEF1DC3-A014-40D2-92EE-7B52F38B2EE4}" srcOrd="1" destOrd="0" presId="urn:microsoft.com/office/officeart/2018/5/layout/IconLeafLabelList"/>
    <dgm:cxn modelId="{FF0A0190-42CE-43E9-98D5-83B1D9D25A21}" type="presParOf" srcId="{DE3FE8F8-1DFA-4F57-8885-7C5C2739A275}" destId="{1D92BDD6-16BF-4776-91BF-53D9CE899D29}" srcOrd="2" destOrd="0" presId="urn:microsoft.com/office/officeart/2018/5/layout/IconLeafLabelList"/>
    <dgm:cxn modelId="{B9AEFAEB-03DA-48D2-8FA5-96E57E447667}" type="presParOf" srcId="{1D92BDD6-16BF-4776-91BF-53D9CE899D29}" destId="{399EEF85-871C-4686-96F3-EEC6D1186EA7}" srcOrd="0" destOrd="0" presId="urn:microsoft.com/office/officeart/2018/5/layout/IconLeafLabelList"/>
    <dgm:cxn modelId="{9FD4F4AE-2B99-4CD8-872B-A93508F80429}" type="presParOf" srcId="{1D92BDD6-16BF-4776-91BF-53D9CE899D29}" destId="{EFFF2EC4-63EC-4B09-821A-BE655CC97AC2}" srcOrd="1" destOrd="0" presId="urn:microsoft.com/office/officeart/2018/5/layout/IconLeafLabelList"/>
    <dgm:cxn modelId="{033667EE-82C2-4785-B429-3DDAC0FB66FD}" type="presParOf" srcId="{1D92BDD6-16BF-4776-91BF-53D9CE899D29}" destId="{1E54E7A3-3659-48B7-A6E0-750B87E23FC3}" srcOrd="2" destOrd="0" presId="urn:microsoft.com/office/officeart/2018/5/layout/IconLeafLabelList"/>
    <dgm:cxn modelId="{40F89894-A396-410D-AAE2-65E399E807E4}" type="presParOf" srcId="{1D92BDD6-16BF-4776-91BF-53D9CE899D29}" destId="{0FD704CC-7624-45E8-8DB9-ED9583BB6ECC}" srcOrd="3" destOrd="0" presId="urn:microsoft.com/office/officeart/2018/5/layout/IconLeafLabelList"/>
    <dgm:cxn modelId="{2DD073A6-53F0-4AF3-9E29-A50375A3CB4B}" type="presParOf" srcId="{DE3FE8F8-1DFA-4F57-8885-7C5C2739A275}" destId="{9549FA2E-85A6-4642-B651-60729A9DC428}" srcOrd="3" destOrd="0" presId="urn:microsoft.com/office/officeart/2018/5/layout/IconLeafLabelList"/>
    <dgm:cxn modelId="{4BBE80F4-01B9-4C66-91C1-40DCFBDBF95E}" type="presParOf" srcId="{DE3FE8F8-1DFA-4F57-8885-7C5C2739A275}" destId="{1C68E748-5B7F-427D-8B1A-780F908074C9}" srcOrd="4" destOrd="0" presId="urn:microsoft.com/office/officeart/2018/5/layout/IconLeafLabelList"/>
    <dgm:cxn modelId="{1781C44E-22E8-4F8A-ACFB-F634B113A34B}" type="presParOf" srcId="{1C68E748-5B7F-427D-8B1A-780F908074C9}" destId="{4A595088-4B8A-4D8C-AB86-500CC001660E}" srcOrd="0" destOrd="0" presId="urn:microsoft.com/office/officeart/2018/5/layout/IconLeafLabelList"/>
    <dgm:cxn modelId="{5D101A09-844F-4A2C-8E98-CE9F822E776F}" type="presParOf" srcId="{1C68E748-5B7F-427D-8B1A-780F908074C9}" destId="{AEF95551-F40F-434E-B10B-27F39E68135B}" srcOrd="1" destOrd="0" presId="urn:microsoft.com/office/officeart/2018/5/layout/IconLeafLabelList"/>
    <dgm:cxn modelId="{F03F628D-970A-4808-BD2E-23EC8EC23AFB}" type="presParOf" srcId="{1C68E748-5B7F-427D-8B1A-780F908074C9}" destId="{0BBE9A42-9A25-42C6-AE1F-87EA535E79E6}" srcOrd="2" destOrd="0" presId="urn:microsoft.com/office/officeart/2018/5/layout/IconLeafLabelList"/>
    <dgm:cxn modelId="{9E74B5A4-E6C4-4759-8D41-7E7E96992508}" type="presParOf" srcId="{1C68E748-5B7F-427D-8B1A-780F908074C9}" destId="{724175CA-9891-4919-B0E7-4FC58586E3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0D70E-9948-41EF-B910-E9634996E80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5433A3-6337-4439-952B-00660C1592A9}">
      <dgm:prSet/>
      <dgm:spPr/>
      <dgm:t>
        <a:bodyPr/>
        <a:lstStyle/>
        <a:p>
          <a:pPr>
            <a:defRPr cap="all"/>
          </a:pPr>
          <a:r>
            <a:rPr lang="en-US" dirty="0"/>
            <a:t>What is it?</a:t>
          </a:r>
        </a:p>
      </dgm:t>
    </dgm:pt>
    <dgm:pt modelId="{E20275FB-1B84-48AB-81B9-1B24985CB74E}" type="parTrans" cxnId="{0B711E8E-10D9-4499-B139-9C2D4538C1C4}">
      <dgm:prSet/>
      <dgm:spPr/>
      <dgm:t>
        <a:bodyPr/>
        <a:lstStyle/>
        <a:p>
          <a:endParaRPr lang="en-US"/>
        </a:p>
      </dgm:t>
    </dgm:pt>
    <dgm:pt modelId="{47B1BD71-9731-416C-8CE6-35A4FC858344}" type="sibTrans" cxnId="{0B711E8E-10D9-4499-B139-9C2D4538C1C4}">
      <dgm:prSet/>
      <dgm:spPr/>
      <dgm:t>
        <a:bodyPr/>
        <a:lstStyle/>
        <a:p>
          <a:endParaRPr lang="en-US"/>
        </a:p>
      </dgm:t>
    </dgm:pt>
    <dgm:pt modelId="{64C75176-DC57-46AA-AFC7-F2F0CB6E5EEB}">
      <dgm:prSet/>
      <dgm:spPr/>
      <dgm:t>
        <a:bodyPr/>
        <a:lstStyle/>
        <a:p>
          <a:pPr>
            <a:defRPr cap="all"/>
          </a:pPr>
          <a:r>
            <a:rPr lang="en-US" dirty="0"/>
            <a:t>Who Needs one?</a:t>
          </a:r>
        </a:p>
      </dgm:t>
    </dgm:pt>
    <dgm:pt modelId="{8378D64E-16BF-4E91-AC7E-0CF7A9C96E3B}" type="parTrans" cxnId="{4EA63327-5932-4221-BE7A-D731094F9696}">
      <dgm:prSet/>
      <dgm:spPr/>
      <dgm:t>
        <a:bodyPr/>
        <a:lstStyle/>
        <a:p>
          <a:endParaRPr lang="en-US"/>
        </a:p>
      </dgm:t>
    </dgm:pt>
    <dgm:pt modelId="{70692933-4101-4395-BA83-1406688893F5}" type="sibTrans" cxnId="{4EA63327-5932-4221-BE7A-D731094F9696}">
      <dgm:prSet/>
      <dgm:spPr/>
      <dgm:t>
        <a:bodyPr/>
        <a:lstStyle/>
        <a:p>
          <a:endParaRPr lang="en-US"/>
        </a:p>
      </dgm:t>
    </dgm:pt>
    <dgm:pt modelId="{364B9657-14F2-46A4-BCF8-A1622C11378A}">
      <dgm:prSet/>
      <dgm:spPr/>
      <dgm:t>
        <a:bodyPr/>
        <a:lstStyle/>
        <a:p>
          <a:pPr>
            <a:defRPr cap="all"/>
          </a:pPr>
          <a:r>
            <a:rPr lang="en-US" dirty="0"/>
            <a:t>Why?</a:t>
          </a:r>
        </a:p>
      </dgm:t>
    </dgm:pt>
    <dgm:pt modelId="{45E887EF-6FD6-4341-89EA-39BC7FAFC324}" type="parTrans" cxnId="{3E3BF549-9E6C-4A23-A117-FD4CB3F24C48}">
      <dgm:prSet/>
      <dgm:spPr/>
      <dgm:t>
        <a:bodyPr/>
        <a:lstStyle/>
        <a:p>
          <a:endParaRPr lang="en-US"/>
        </a:p>
      </dgm:t>
    </dgm:pt>
    <dgm:pt modelId="{118F49A3-E32C-4E8D-BAA3-C68F41059ED2}" type="sibTrans" cxnId="{3E3BF549-9E6C-4A23-A117-FD4CB3F24C48}">
      <dgm:prSet/>
      <dgm:spPr/>
      <dgm:t>
        <a:bodyPr/>
        <a:lstStyle/>
        <a:p>
          <a:endParaRPr lang="en-US"/>
        </a:p>
      </dgm:t>
    </dgm:pt>
    <dgm:pt modelId="{DE3FE8F8-1DFA-4F57-8885-7C5C2739A275}" type="pres">
      <dgm:prSet presAssocID="{C730D70E-9948-41EF-B910-E9634996E803}" presName="root" presStyleCnt="0">
        <dgm:presLayoutVars>
          <dgm:dir/>
          <dgm:resizeHandles val="exact"/>
        </dgm:presLayoutVars>
      </dgm:prSet>
      <dgm:spPr/>
    </dgm:pt>
    <dgm:pt modelId="{8B7EBE65-A25B-451B-9BAF-E5DBFC120A69}" type="pres">
      <dgm:prSet presAssocID="{AF5433A3-6337-4439-952B-00660C1592A9}" presName="compNode" presStyleCnt="0"/>
      <dgm:spPr/>
    </dgm:pt>
    <dgm:pt modelId="{EB53E0FE-8122-4C02-9A1E-A941901F807A}" type="pres">
      <dgm:prSet presAssocID="{AF5433A3-6337-4439-952B-00660C1592A9}" presName="iconBgRect" presStyleLbl="bgShp" presStyleIdx="0" presStyleCnt="3" custLinFactY="-6752" custLinFactNeighborX="-8368" custLinFactNeighborY="-100000"/>
      <dgm:spPr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</dgm:spPr>
    </dgm:pt>
    <dgm:pt modelId="{91D647CC-32E0-4B66-AD2D-C317C90C6D55}" type="pres">
      <dgm:prSet presAssocID="{AF5433A3-6337-4439-952B-00660C1592A9}" presName="iconRect" presStyleLbl="node1" presStyleIdx="0" presStyleCnt="3" custLinFactY="-92536" custLinFactNeighborX="-15146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299FC3A-D038-45EB-AF01-C00BFF1CCFEC}" type="pres">
      <dgm:prSet presAssocID="{AF5433A3-6337-4439-952B-00660C1592A9}" presName="spaceRect" presStyleCnt="0"/>
      <dgm:spPr/>
    </dgm:pt>
    <dgm:pt modelId="{9174E316-F810-4F7E-BA77-2169208D557A}" type="pres">
      <dgm:prSet presAssocID="{AF5433A3-6337-4439-952B-00660C1592A9}" presName="textRect" presStyleLbl="revTx" presStyleIdx="0" presStyleCnt="3" custLinFactY="-193522" custLinFactNeighborX="83855" custLinFactNeighborY="-200000">
        <dgm:presLayoutVars>
          <dgm:chMax val="1"/>
          <dgm:chPref val="1"/>
        </dgm:presLayoutVars>
      </dgm:prSet>
      <dgm:spPr/>
    </dgm:pt>
    <dgm:pt modelId="{7FEF1DC3-A014-40D2-92EE-7B52F38B2EE4}" type="pres">
      <dgm:prSet presAssocID="{47B1BD71-9731-416C-8CE6-35A4FC858344}" presName="sibTrans" presStyleCnt="0"/>
      <dgm:spPr/>
    </dgm:pt>
    <dgm:pt modelId="{1D92BDD6-16BF-4776-91BF-53D9CE899D29}" type="pres">
      <dgm:prSet presAssocID="{64C75176-DC57-46AA-AFC7-F2F0CB6E5EEB}" presName="compNode" presStyleCnt="0"/>
      <dgm:spPr/>
    </dgm:pt>
    <dgm:pt modelId="{399EEF85-871C-4686-96F3-EEC6D1186EA7}" type="pres">
      <dgm:prSet presAssocID="{64C75176-DC57-46AA-AFC7-F2F0CB6E5EEB}" presName="iconBgRect" presStyleLbl="bgShp" presStyleIdx="1" presStyleCnt="3" custLinFactX="-99696" custLinFactNeighborX="-100000" custLinFactNeighborY="31548"/>
      <dgm:spPr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</dgm:spPr>
    </dgm:pt>
    <dgm:pt modelId="{EFFF2EC4-63EC-4B09-821A-BE655CC97AC2}" type="pres">
      <dgm:prSet presAssocID="{64C75176-DC57-46AA-AFC7-F2F0CB6E5EEB}" presName="iconRect" presStyleLbl="node1" presStyleIdx="1" presStyleCnt="3" custLinFactX="-143034" custLinFactNeighborX="-200000" custLinFactNeighborY="542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"/>
        </a:ext>
      </dgm:extLst>
    </dgm:pt>
    <dgm:pt modelId="{1E54E7A3-3659-48B7-A6E0-750B87E23FC3}" type="pres">
      <dgm:prSet presAssocID="{64C75176-DC57-46AA-AFC7-F2F0CB6E5EEB}" presName="spaceRect" presStyleCnt="0"/>
      <dgm:spPr/>
    </dgm:pt>
    <dgm:pt modelId="{0FD704CC-7624-45E8-8DB9-ED9583BB6ECC}" type="pres">
      <dgm:prSet presAssocID="{64C75176-DC57-46AA-AFC7-F2F0CB6E5EEB}" presName="textRect" presStyleLbl="revTx" presStyleIdx="1" presStyleCnt="3" custLinFactY="-48553" custLinFactNeighborX="-21378" custLinFactNeighborY="-100000">
        <dgm:presLayoutVars>
          <dgm:chMax val="1"/>
          <dgm:chPref val="1"/>
        </dgm:presLayoutVars>
      </dgm:prSet>
      <dgm:spPr/>
    </dgm:pt>
    <dgm:pt modelId="{9549FA2E-85A6-4642-B651-60729A9DC428}" type="pres">
      <dgm:prSet presAssocID="{70692933-4101-4395-BA83-1406688893F5}" presName="sibTrans" presStyleCnt="0"/>
      <dgm:spPr/>
    </dgm:pt>
    <dgm:pt modelId="{1C68E748-5B7F-427D-8B1A-780F908074C9}" type="pres">
      <dgm:prSet presAssocID="{364B9657-14F2-46A4-BCF8-A1622C11378A}" presName="compNode" presStyleCnt="0"/>
      <dgm:spPr/>
    </dgm:pt>
    <dgm:pt modelId="{4A595088-4B8A-4D8C-AB86-500CC001660E}" type="pres">
      <dgm:prSet presAssocID="{364B9657-14F2-46A4-BCF8-A1622C11378A}" presName="iconBgRect" presStyleLbl="bgShp" presStyleIdx="2" presStyleCnt="3" custLinFactX="-189169" custLinFactY="84652" custLinFactNeighborX="-200000" custLinFactNeighborY="100000"/>
      <dgm:spPr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</dgm:spPr>
    </dgm:pt>
    <dgm:pt modelId="{AEF95551-F40F-434E-B10B-27F39E68135B}" type="pres">
      <dgm:prSet presAssocID="{364B9657-14F2-46A4-BCF8-A1622C11378A}" presName="iconRect" presStyleLbl="node1" presStyleIdx="2" presStyleCnt="3" custLinFactX="-300000" custLinFactY="128003" custLinFactNeighborX="-374823" custLinFactNeighborY="200000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BBE9A42-9A25-42C6-AE1F-87EA535E79E6}" type="pres">
      <dgm:prSet presAssocID="{364B9657-14F2-46A4-BCF8-A1622C11378A}" presName="spaceRect" presStyleCnt="0"/>
      <dgm:spPr/>
    </dgm:pt>
    <dgm:pt modelId="{724175CA-9891-4919-B0E7-4FC58586E3C2}" type="pres">
      <dgm:prSet presAssocID="{364B9657-14F2-46A4-BCF8-A1622C11378A}" presName="textRect" presStyleLbl="revTx" presStyleIdx="2" presStyleCnt="3" custLinFactX="-38878" custLinFactY="27000" custLinFactNeighborX="-100000" custLinFactNeighborY="100000">
        <dgm:presLayoutVars>
          <dgm:chMax val="1"/>
          <dgm:chPref val="1"/>
        </dgm:presLayoutVars>
      </dgm:prSet>
      <dgm:spPr/>
    </dgm:pt>
  </dgm:ptLst>
  <dgm:cxnLst>
    <dgm:cxn modelId="{4EA63327-5932-4221-BE7A-D731094F9696}" srcId="{C730D70E-9948-41EF-B910-E9634996E803}" destId="{64C75176-DC57-46AA-AFC7-F2F0CB6E5EEB}" srcOrd="1" destOrd="0" parTransId="{8378D64E-16BF-4E91-AC7E-0CF7A9C96E3B}" sibTransId="{70692933-4101-4395-BA83-1406688893F5}"/>
    <dgm:cxn modelId="{3E3BF549-9E6C-4A23-A117-FD4CB3F24C48}" srcId="{C730D70E-9948-41EF-B910-E9634996E803}" destId="{364B9657-14F2-46A4-BCF8-A1622C11378A}" srcOrd="2" destOrd="0" parTransId="{45E887EF-6FD6-4341-89EA-39BC7FAFC324}" sibTransId="{118F49A3-E32C-4E8D-BAA3-C68F41059ED2}"/>
    <dgm:cxn modelId="{E310F055-5DFB-4150-B4DD-CED4C204BD95}" type="presOf" srcId="{364B9657-14F2-46A4-BCF8-A1622C11378A}" destId="{724175CA-9891-4919-B0E7-4FC58586E3C2}" srcOrd="0" destOrd="0" presId="urn:microsoft.com/office/officeart/2018/5/layout/IconLeafLabelList"/>
    <dgm:cxn modelId="{5C1F2983-DA69-4160-B2AC-2353D3E1B00B}" type="presOf" srcId="{AF5433A3-6337-4439-952B-00660C1592A9}" destId="{9174E316-F810-4F7E-BA77-2169208D557A}" srcOrd="0" destOrd="0" presId="urn:microsoft.com/office/officeart/2018/5/layout/IconLeafLabelList"/>
    <dgm:cxn modelId="{0B711E8E-10D9-4499-B139-9C2D4538C1C4}" srcId="{C730D70E-9948-41EF-B910-E9634996E803}" destId="{AF5433A3-6337-4439-952B-00660C1592A9}" srcOrd="0" destOrd="0" parTransId="{E20275FB-1B84-48AB-81B9-1B24985CB74E}" sibTransId="{47B1BD71-9731-416C-8CE6-35A4FC858344}"/>
    <dgm:cxn modelId="{E6B56993-DB95-4DD6-A1F5-7115813606C5}" type="presOf" srcId="{64C75176-DC57-46AA-AFC7-F2F0CB6E5EEB}" destId="{0FD704CC-7624-45E8-8DB9-ED9583BB6ECC}" srcOrd="0" destOrd="0" presId="urn:microsoft.com/office/officeart/2018/5/layout/IconLeafLabelList"/>
    <dgm:cxn modelId="{F484D2C9-6585-4EBA-8393-10F0C2C3FBAB}" type="presOf" srcId="{C730D70E-9948-41EF-B910-E9634996E803}" destId="{DE3FE8F8-1DFA-4F57-8885-7C5C2739A275}" srcOrd="0" destOrd="0" presId="urn:microsoft.com/office/officeart/2018/5/layout/IconLeafLabelList"/>
    <dgm:cxn modelId="{5402D8B6-9167-4357-8A1B-F8B5C159E02A}" type="presParOf" srcId="{DE3FE8F8-1DFA-4F57-8885-7C5C2739A275}" destId="{8B7EBE65-A25B-451B-9BAF-E5DBFC120A69}" srcOrd="0" destOrd="0" presId="urn:microsoft.com/office/officeart/2018/5/layout/IconLeafLabelList"/>
    <dgm:cxn modelId="{D2576FEA-9CD5-4006-81B5-0B1073C0556B}" type="presParOf" srcId="{8B7EBE65-A25B-451B-9BAF-E5DBFC120A69}" destId="{EB53E0FE-8122-4C02-9A1E-A941901F807A}" srcOrd="0" destOrd="0" presId="urn:microsoft.com/office/officeart/2018/5/layout/IconLeafLabelList"/>
    <dgm:cxn modelId="{395CE4DF-A91C-4C8E-9C29-CAA9FF654DC6}" type="presParOf" srcId="{8B7EBE65-A25B-451B-9BAF-E5DBFC120A69}" destId="{91D647CC-32E0-4B66-AD2D-C317C90C6D55}" srcOrd="1" destOrd="0" presId="urn:microsoft.com/office/officeart/2018/5/layout/IconLeafLabelList"/>
    <dgm:cxn modelId="{9393B258-860D-4DC0-8EB0-FCB01ECBDC0B}" type="presParOf" srcId="{8B7EBE65-A25B-451B-9BAF-E5DBFC120A69}" destId="{3299FC3A-D038-45EB-AF01-C00BFF1CCFEC}" srcOrd="2" destOrd="0" presId="urn:microsoft.com/office/officeart/2018/5/layout/IconLeafLabelList"/>
    <dgm:cxn modelId="{5F5638F2-517C-40DD-9C9F-0CE6FF01DB0C}" type="presParOf" srcId="{8B7EBE65-A25B-451B-9BAF-E5DBFC120A69}" destId="{9174E316-F810-4F7E-BA77-2169208D557A}" srcOrd="3" destOrd="0" presId="urn:microsoft.com/office/officeart/2018/5/layout/IconLeafLabelList"/>
    <dgm:cxn modelId="{F85662D7-E7DC-41B6-97DB-5AB10E264C80}" type="presParOf" srcId="{DE3FE8F8-1DFA-4F57-8885-7C5C2739A275}" destId="{7FEF1DC3-A014-40D2-92EE-7B52F38B2EE4}" srcOrd="1" destOrd="0" presId="urn:microsoft.com/office/officeart/2018/5/layout/IconLeafLabelList"/>
    <dgm:cxn modelId="{FF0A0190-42CE-43E9-98D5-83B1D9D25A21}" type="presParOf" srcId="{DE3FE8F8-1DFA-4F57-8885-7C5C2739A275}" destId="{1D92BDD6-16BF-4776-91BF-53D9CE899D29}" srcOrd="2" destOrd="0" presId="urn:microsoft.com/office/officeart/2018/5/layout/IconLeafLabelList"/>
    <dgm:cxn modelId="{B9AEFAEB-03DA-48D2-8FA5-96E57E447667}" type="presParOf" srcId="{1D92BDD6-16BF-4776-91BF-53D9CE899D29}" destId="{399EEF85-871C-4686-96F3-EEC6D1186EA7}" srcOrd="0" destOrd="0" presId="urn:microsoft.com/office/officeart/2018/5/layout/IconLeafLabelList"/>
    <dgm:cxn modelId="{9FD4F4AE-2B99-4CD8-872B-A93508F80429}" type="presParOf" srcId="{1D92BDD6-16BF-4776-91BF-53D9CE899D29}" destId="{EFFF2EC4-63EC-4B09-821A-BE655CC97AC2}" srcOrd="1" destOrd="0" presId="urn:microsoft.com/office/officeart/2018/5/layout/IconLeafLabelList"/>
    <dgm:cxn modelId="{033667EE-82C2-4785-B429-3DDAC0FB66FD}" type="presParOf" srcId="{1D92BDD6-16BF-4776-91BF-53D9CE899D29}" destId="{1E54E7A3-3659-48B7-A6E0-750B87E23FC3}" srcOrd="2" destOrd="0" presId="urn:microsoft.com/office/officeart/2018/5/layout/IconLeafLabelList"/>
    <dgm:cxn modelId="{40F89894-A396-410D-AAE2-65E399E807E4}" type="presParOf" srcId="{1D92BDD6-16BF-4776-91BF-53D9CE899D29}" destId="{0FD704CC-7624-45E8-8DB9-ED9583BB6ECC}" srcOrd="3" destOrd="0" presId="urn:microsoft.com/office/officeart/2018/5/layout/IconLeafLabelList"/>
    <dgm:cxn modelId="{2DD073A6-53F0-4AF3-9E29-A50375A3CB4B}" type="presParOf" srcId="{DE3FE8F8-1DFA-4F57-8885-7C5C2739A275}" destId="{9549FA2E-85A6-4642-B651-60729A9DC428}" srcOrd="3" destOrd="0" presId="urn:microsoft.com/office/officeart/2018/5/layout/IconLeafLabelList"/>
    <dgm:cxn modelId="{4BBE80F4-01B9-4C66-91C1-40DCFBDBF95E}" type="presParOf" srcId="{DE3FE8F8-1DFA-4F57-8885-7C5C2739A275}" destId="{1C68E748-5B7F-427D-8B1A-780F908074C9}" srcOrd="4" destOrd="0" presId="urn:microsoft.com/office/officeart/2018/5/layout/IconLeafLabelList"/>
    <dgm:cxn modelId="{1781C44E-22E8-4F8A-ACFB-F634B113A34B}" type="presParOf" srcId="{1C68E748-5B7F-427D-8B1A-780F908074C9}" destId="{4A595088-4B8A-4D8C-AB86-500CC001660E}" srcOrd="0" destOrd="0" presId="urn:microsoft.com/office/officeart/2018/5/layout/IconLeafLabelList"/>
    <dgm:cxn modelId="{5D101A09-844F-4A2C-8E98-CE9F822E776F}" type="presParOf" srcId="{1C68E748-5B7F-427D-8B1A-780F908074C9}" destId="{AEF95551-F40F-434E-B10B-27F39E68135B}" srcOrd="1" destOrd="0" presId="urn:microsoft.com/office/officeart/2018/5/layout/IconLeafLabelList"/>
    <dgm:cxn modelId="{F03F628D-970A-4808-BD2E-23EC8EC23AFB}" type="presParOf" srcId="{1C68E748-5B7F-427D-8B1A-780F908074C9}" destId="{0BBE9A42-9A25-42C6-AE1F-87EA535E79E6}" srcOrd="2" destOrd="0" presId="urn:microsoft.com/office/officeart/2018/5/layout/IconLeafLabelList"/>
    <dgm:cxn modelId="{9E74B5A4-E6C4-4759-8D41-7E7E96992508}" type="presParOf" srcId="{1C68E748-5B7F-427D-8B1A-780F908074C9}" destId="{724175CA-9891-4919-B0E7-4FC58586E3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3E0AF-58F9-4916-9552-265049B092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014DCD-9BE8-44F7-B631-56531E9C139C}">
      <dgm:prSet/>
      <dgm:spPr>
        <a:solidFill>
          <a:srgbClr val="073552"/>
        </a:solidFill>
        <a:ln>
          <a:solidFill>
            <a:srgbClr val="07355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Name a profession you think would require a security clearance.</a:t>
          </a:r>
        </a:p>
      </dgm:t>
    </dgm:pt>
    <dgm:pt modelId="{0FE116FF-98CA-481D-876E-F24C3CA4860C}" type="parTrans" cxnId="{5EDE665C-EF47-4FA2-A346-F1D531E6FBC0}">
      <dgm:prSet/>
      <dgm:spPr/>
      <dgm:t>
        <a:bodyPr/>
        <a:lstStyle/>
        <a:p>
          <a:endParaRPr lang="en-US"/>
        </a:p>
      </dgm:t>
    </dgm:pt>
    <dgm:pt modelId="{368ABBBD-34DC-4BA1-A187-0919A5F14CD4}" type="sibTrans" cxnId="{5EDE665C-EF47-4FA2-A346-F1D531E6FBC0}">
      <dgm:prSet/>
      <dgm:spPr/>
      <dgm:t>
        <a:bodyPr/>
        <a:lstStyle/>
        <a:p>
          <a:endParaRPr lang="en-US"/>
        </a:p>
      </dgm:t>
    </dgm:pt>
    <dgm:pt modelId="{C61D0D86-51C0-476C-8106-89767AAA34C4}" type="pres">
      <dgm:prSet presAssocID="{BC33E0AF-58F9-4916-9552-265049B09294}" presName="linear" presStyleCnt="0">
        <dgm:presLayoutVars>
          <dgm:animLvl val="lvl"/>
          <dgm:resizeHandles val="exact"/>
        </dgm:presLayoutVars>
      </dgm:prSet>
      <dgm:spPr/>
    </dgm:pt>
    <dgm:pt modelId="{2C09B09E-BAD9-42C8-8B08-420F107C83CD}" type="pres">
      <dgm:prSet presAssocID="{BA014DCD-9BE8-44F7-B631-56531E9C1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DE665C-EF47-4FA2-A346-F1D531E6FBC0}" srcId="{BC33E0AF-58F9-4916-9552-265049B09294}" destId="{BA014DCD-9BE8-44F7-B631-56531E9C139C}" srcOrd="0" destOrd="0" parTransId="{0FE116FF-98CA-481D-876E-F24C3CA4860C}" sibTransId="{368ABBBD-34DC-4BA1-A187-0919A5F14CD4}"/>
    <dgm:cxn modelId="{F0AA0676-D00A-4190-86AF-5D5FE9F65B67}" type="presOf" srcId="{BA014DCD-9BE8-44F7-B631-56531E9C139C}" destId="{2C09B09E-BAD9-42C8-8B08-420F107C83CD}" srcOrd="0" destOrd="0" presId="urn:microsoft.com/office/officeart/2005/8/layout/vList2"/>
    <dgm:cxn modelId="{326EB8EC-80B9-4A46-8BC6-A1206EBD5E72}" type="presOf" srcId="{BC33E0AF-58F9-4916-9552-265049B09294}" destId="{C61D0D86-51C0-476C-8106-89767AAA34C4}" srcOrd="0" destOrd="0" presId="urn:microsoft.com/office/officeart/2005/8/layout/vList2"/>
    <dgm:cxn modelId="{03499F58-607B-409B-8D05-9AB079E54B6A}" type="presParOf" srcId="{C61D0D86-51C0-476C-8106-89767AAA34C4}" destId="{2C09B09E-BAD9-42C8-8B08-420F107C8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3E0AF-58F9-4916-9552-265049B092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014DCD-9BE8-44F7-B631-56531E9C139C}">
      <dgm:prSet/>
      <dgm:spPr>
        <a:solidFill>
          <a:srgbClr val="073552"/>
        </a:solidFill>
        <a:ln>
          <a:solidFill>
            <a:srgbClr val="07355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Name a profession you think wouldn’t require a security clearance.</a:t>
          </a:r>
        </a:p>
      </dgm:t>
    </dgm:pt>
    <dgm:pt modelId="{0FE116FF-98CA-481D-876E-F24C3CA4860C}" type="parTrans" cxnId="{5EDE665C-EF47-4FA2-A346-F1D531E6FBC0}">
      <dgm:prSet/>
      <dgm:spPr/>
      <dgm:t>
        <a:bodyPr/>
        <a:lstStyle/>
        <a:p>
          <a:endParaRPr lang="en-US"/>
        </a:p>
      </dgm:t>
    </dgm:pt>
    <dgm:pt modelId="{368ABBBD-34DC-4BA1-A187-0919A5F14CD4}" type="sibTrans" cxnId="{5EDE665C-EF47-4FA2-A346-F1D531E6FBC0}">
      <dgm:prSet/>
      <dgm:spPr/>
      <dgm:t>
        <a:bodyPr/>
        <a:lstStyle/>
        <a:p>
          <a:endParaRPr lang="en-US"/>
        </a:p>
      </dgm:t>
    </dgm:pt>
    <dgm:pt modelId="{C61D0D86-51C0-476C-8106-89767AAA34C4}" type="pres">
      <dgm:prSet presAssocID="{BC33E0AF-58F9-4916-9552-265049B09294}" presName="linear" presStyleCnt="0">
        <dgm:presLayoutVars>
          <dgm:animLvl val="lvl"/>
          <dgm:resizeHandles val="exact"/>
        </dgm:presLayoutVars>
      </dgm:prSet>
      <dgm:spPr/>
    </dgm:pt>
    <dgm:pt modelId="{2C09B09E-BAD9-42C8-8B08-420F107C83CD}" type="pres">
      <dgm:prSet presAssocID="{BA014DCD-9BE8-44F7-B631-56531E9C1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DE665C-EF47-4FA2-A346-F1D531E6FBC0}" srcId="{BC33E0AF-58F9-4916-9552-265049B09294}" destId="{BA014DCD-9BE8-44F7-B631-56531E9C139C}" srcOrd="0" destOrd="0" parTransId="{0FE116FF-98CA-481D-876E-F24C3CA4860C}" sibTransId="{368ABBBD-34DC-4BA1-A187-0919A5F14CD4}"/>
    <dgm:cxn modelId="{F0AA0676-D00A-4190-86AF-5D5FE9F65B67}" type="presOf" srcId="{BA014DCD-9BE8-44F7-B631-56531E9C139C}" destId="{2C09B09E-BAD9-42C8-8B08-420F107C83CD}" srcOrd="0" destOrd="0" presId="urn:microsoft.com/office/officeart/2005/8/layout/vList2"/>
    <dgm:cxn modelId="{326EB8EC-80B9-4A46-8BC6-A1206EBD5E72}" type="presOf" srcId="{BC33E0AF-58F9-4916-9552-265049B09294}" destId="{C61D0D86-51C0-476C-8106-89767AAA34C4}" srcOrd="0" destOrd="0" presId="urn:microsoft.com/office/officeart/2005/8/layout/vList2"/>
    <dgm:cxn modelId="{03499F58-607B-409B-8D05-9AB079E54B6A}" type="presParOf" srcId="{C61D0D86-51C0-476C-8106-89767AAA34C4}" destId="{2C09B09E-BAD9-42C8-8B08-420F107C8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33E0AF-58F9-4916-9552-265049B092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014DCD-9BE8-44F7-B631-56531E9C139C}">
      <dgm:prSet/>
      <dgm:spPr>
        <a:solidFill>
          <a:srgbClr val="F6C23D"/>
        </a:solidFill>
        <a:ln>
          <a:solidFill>
            <a:srgbClr val="073552"/>
          </a:solidFill>
        </a:ln>
      </dgm:spPr>
      <dgm:t>
        <a:bodyPr/>
        <a:lstStyle/>
        <a:p>
          <a:r>
            <a:rPr lang="en-US" dirty="0">
              <a:solidFill>
                <a:srgbClr val="073552"/>
              </a:solidFill>
            </a:rPr>
            <a:t>Why would someone want to get a security clearance?</a:t>
          </a:r>
        </a:p>
      </dgm:t>
    </dgm:pt>
    <dgm:pt modelId="{0FE116FF-98CA-481D-876E-F24C3CA4860C}" type="parTrans" cxnId="{5EDE665C-EF47-4FA2-A346-F1D531E6FBC0}">
      <dgm:prSet/>
      <dgm:spPr/>
      <dgm:t>
        <a:bodyPr/>
        <a:lstStyle/>
        <a:p>
          <a:endParaRPr lang="en-US"/>
        </a:p>
      </dgm:t>
    </dgm:pt>
    <dgm:pt modelId="{368ABBBD-34DC-4BA1-A187-0919A5F14CD4}" type="sibTrans" cxnId="{5EDE665C-EF47-4FA2-A346-F1D531E6FBC0}">
      <dgm:prSet/>
      <dgm:spPr/>
      <dgm:t>
        <a:bodyPr/>
        <a:lstStyle/>
        <a:p>
          <a:endParaRPr lang="en-US"/>
        </a:p>
      </dgm:t>
    </dgm:pt>
    <dgm:pt modelId="{C61D0D86-51C0-476C-8106-89767AAA34C4}" type="pres">
      <dgm:prSet presAssocID="{BC33E0AF-58F9-4916-9552-265049B09294}" presName="linear" presStyleCnt="0">
        <dgm:presLayoutVars>
          <dgm:animLvl val="lvl"/>
          <dgm:resizeHandles val="exact"/>
        </dgm:presLayoutVars>
      </dgm:prSet>
      <dgm:spPr/>
    </dgm:pt>
    <dgm:pt modelId="{2C09B09E-BAD9-42C8-8B08-420F107C83CD}" type="pres">
      <dgm:prSet presAssocID="{BA014DCD-9BE8-44F7-B631-56531E9C1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DE665C-EF47-4FA2-A346-F1D531E6FBC0}" srcId="{BC33E0AF-58F9-4916-9552-265049B09294}" destId="{BA014DCD-9BE8-44F7-B631-56531E9C139C}" srcOrd="0" destOrd="0" parTransId="{0FE116FF-98CA-481D-876E-F24C3CA4860C}" sibTransId="{368ABBBD-34DC-4BA1-A187-0919A5F14CD4}"/>
    <dgm:cxn modelId="{F0AA0676-D00A-4190-86AF-5D5FE9F65B67}" type="presOf" srcId="{BA014DCD-9BE8-44F7-B631-56531E9C139C}" destId="{2C09B09E-BAD9-42C8-8B08-420F107C83CD}" srcOrd="0" destOrd="0" presId="urn:microsoft.com/office/officeart/2005/8/layout/vList2"/>
    <dgm:cxn modelId="{326EB8EC-80B9-4A46-8BC6-A1206EBD5E72}" type="presOf" srcId="{BC33E0AF-58F9-4916-9552-265049B09294}" destId="{C61D0D86-51C0-476C-8106-89767AAA34C4}" srcOrd="0" destOrd="0" presId="urn:microsoft.com/office/officeart/2005/8/layout/vList2"/>
    <dgm:cxn modelId="{03499F58-607B-409B-8D05-9AB079E54B6A}" type="presParOf" srcId="{C61D0D86-51C0-476C-8106-89767AAA34C4}" destId="{2C09B09E-BAD9-42C8-8B08-420F107C8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33E0AF-58F9-4916-9552-265049B092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014DCD-9BE8-44F7-B631-56531E9C139C}">
      <dgm:prSet/>
      <dgm:spPr>
        <a:solidFill>
          <a:srgbClr val="F6C23D"/>
        </a:solidFill>
        <a:ln>
          <a:solidFill>
            <a:srgbClr val="073552"/>
          </a:solidFill>
        </a:ln>
      </dgm:spPr>
      <dgm:t>
        <a:bodyPr/>
        <a:lstStyle/>
        <a:p>
          <a:r>
            <a:rPr lang="en-US" dirty="0">
              <a:solidFill>
                <a:srgbClr val="073552"/>
              </a:solidFill>
            </a:rPr>
            <a:t>What would you look at if you had to decide whether someone was trustworthy or not?</a:t>
          </a:r>
        </a:p>
      </dgm:t>
    </dgm:pt>
    <dgm:pt modelId="{0FE116FF-98CA-481D-876E-F24C3CA4860C}" type="parTrans" cxnId="{5EDE665C-EF47-4FA2-A346-F1D531E6FBC0}">
      <dgm:prSet/>
      <dgm:spPr/>
      <dgm:t>
        <a:bodyPr/>
        <a:lstStyle/>
        <a:p>
          <a:endParaRPr lang="en-US"/>
        </a:p>
      </dgm:t>
    </dgm:pt>
    <dgm:pt modelId="{368ABBBD-34DC-4BA1-A187-0919A5F14CD4}" type="sibTrans" cxnId="{5EDE665C-EF47-4FA2-A346-F1D531E6FBC0}">
      <dgm:prSet/>
      <dgm:spPr/>
      <dgm:t>
        <a:bodyPr/>
        <a:lstStyle/>
        <a:p>
          <a:endParaRPr lang="en-US"/>
        </a:p>
      </dgm:t>
    </dgm:pt>
    <dgm:pt modelId="{C61D0D86-51C0-476C-8106-89767AAA34C4}" type="pres">
      <dgm:prSet presAssocID="{BC33E0AF-58F9-4916-9552-265049B09294}" presName="linear" presStyleCnt="0">
        <dgm:presLayoutVars>
          <dgm:animLvl val="lvl"/>
          <dgm:resizeHandles val="exact"/>
        </dgm:presLayoutVars>
      </dgm:prSet>
      <dgm:spPr/>
    </dgm:pt>
    <dgm:pt modelId="{2C09B09E-BAD9-42C8-8B08-420F107C83CD}" type="pres">
      <dgm:prSet presAssocID="{BA014DCD-9BE8-44F7-B631-56531E9C1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DE665C-EF47-4FA2-A346-F1D531E6FBC0}" srcId="{BC33E0AF-58F9-4916-9552-265049B09294}" destId="{BA014DCD-9BE8-44F7-B631-56531E9C139C}" srcOrd="0" destOrd="0" parTransId="{0FE116FF-98CA-481D-876E-F24C3CA4860C}" sibTransId="{368ABBBD-34DC-4BA1-A187-0919A5F14CD4}"/>
    <dgm:cxn modelId="{F0AA0676-D00A-4190-86AF-5D5FE9F65B67}" type="presOf" srcId="{BA014DCD-9BE8-44F7-B631-56531E9C139C}" destId="{2C09B09E-BAD9-42C8-8B08-420F107C83CD}" srcOrd="0" destOrd="0" presId="urn:microsoft.com/office/officeart/2005/8/layout/vList2"/>
    <dgm:cxn modelId="{326EB8EC-80B9-4A46-8BC6-A1206EBD5E72}" type="presOf" srcId="{BC33E0AF-58F9-4916-9552-265049B09294}" destId="{C61D0D86-51C0-476C-8106-89767AAA34C4}" srcOrd="0" destOrd="0" presId="urn:microsoft.com/office/officeart/2005/8/layout/vList2"/>
    <dgm:cxn modelId="{03499F58-607B-409B-8D05-9AB079E54B6A}" type="presParOf" srcId="{C61D0D86-51C0-476C-8106-89767AAA34C4}" destId="{2C09B09E-BAD9-42C8-8B08-420F107C83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30D70E-9948-41EF-B910-E9634996E80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5433A3-6337-4439-952B-00660C1592A9}">
      <dgm:prSet/>
      <dgm:spPr/>
      <dgm:t>
        <a:bodyPr/>
        <a:lstStyle/>
        <a:p>
          <a:pPr>
            <a:defRPr cap="all"/>
          </a:pPr>
          <a:r>
            <a:rPr lang="en-US" dirty="0"/>
            <a:t>What is it?</a:t>
          </a:r>
        </a:p>
      </dgm:t>
    </dgm:pt>
    <dgm:pt modelId="{E20275FB-1B84-48AB-81B9-1B24985CB74E}" type="parTrans" cxnId="{0B711E8E-10D9-4499-B139-9C2D4538C1C4}">
      <dgm:prSet/>
      <dgm:spPr/>
      <dgm:t>
        <a:bodyPr/>
        <a:lstStyle/>
        <a:p>
          <a:endParaRPr lang="en-US"/>
        </a:p>
      </dgm:t>
    </dgm:pt>
    <dgm:pt modelId="{47B1BD71-9731-416C-8CE6-35A4FC858344}" type="sibTrans" cxnId="{0B711E8E-10D9-4499-B139-9C2D4538C1C4}">
      <dgm:prSet/>
      <dgm:spPr/>
      <dgm:t>
        <a:bodyPr/>
        <a:lstStyle/>
        <a:p>
          <a:endParaRPr lang="en-US"/>
        </a:p>
      </dgm:t>
    </dgm:pt>
    <dgm:pt modelId="{64C75176-DC57-46AA-AFC7-F2F0CB6E5EEB}">
      <dgm:prSet/>
      <dgm:spPr/>
      <dgm:t>
        <a:bodyPr/>
        <a:lstStyle/>
        <a:p>
          <a:pPr>
            <a:defRPr cap="all"/>
          </a:pPr>
          <a:r>
            <a:rPr lang="en-US" dirty="0"/>
            <a:t>Who Needs one?</a:t>
          </a:r>
        </a:p>
      </dgm:t>
    </dgm:pt>
    <dgm:pt modelId="{8378D64E-16BF-4E91-AC7E-0CF7A9C96E3B}" type="parTrans" cxnId="{4EA63327-5932-4221-BE7A-D731094F9696}">
      <dgm:prSet/>
      <dgm:spPr/>
      <dgm:t>
        <a:bodyPr/>
        <a:lstStyle/>
        <a:p>
          <a:endParaRPr lang="en-US"/>
        </a:p>
      </dgm:t>
    </dgm:pt>
    <dgm:pt modelId="{70692933-4101-4395-BA83-1406688893F5}" type="sibTrans" cxnId="{4EA63327-5932-4221-BE7A-D731094F9696}">
      <dgm:prSet/>
      <dgm:spPr/>
      <dgm:t>
        <a:bodyPr/>
        <a:lstStyle/>
        <a:p>
          <a:endParaRPr lang="en-US"/>
        </a:p>
      </dgm:t>
    </dgm:pt>
    <dgm:pt modelId="{364B9657-14F2-46A4-BCF8-A1622C11378A}">
      <dgm:prSet/>
      <dgm:spPr/>
      <dgm:t>
        <a:bodyPr/>
        <a:lstStyle/>
        <a:p>
          <a:pPr>
            <a:defRPr cap="all"/>
          </a:pPr>
          <a:r>
            <a:rPr lang="en-US" dirty="0"/>
            <a:t>Why?</a:t>
          </a:r>
        </a:p>
      </dgm:t>
    </dgm:pt>
    <dgm:pt modelId="{45E887EF-6FD6-4341-89EA-39BC7FAFC324}" type="parTrans" cxnId="{3E3BF549-9E6C-4A23-A117-FD4CB3F24C48}">
      <dgm:prSet/>
      <dgm:spPr/>
      <dgm:t>
        <a:bodyPr/>
        <a:lstStyle/>
        <a:p>
          <a:endParaRPr lang="en-US"/>
        </a:p>
      </dgm:t>
    </dgm:pt>
    <dgm:pt modelId="{118F49A3-E32C-4E8D-BAA3-C68F41059ED2}" type="sibTrans" cxnId="{3E3BF549-9E6C-4A23-A117-FD4CB3F24C48}">
      <dgm:prSet/>
      <dgm:spPr/>
      <dgm:t>
        <a:bodyPr/>
        <a:lstStyle/>
        <a:p>
          <a:endParaRPr lang="en-US"/>
        </a:p>
      </dgm:t>
    </dgm:pt>
    <dgm:pt modelId="{DE3FE8F8-1DFA-4F57-8885-7C5C2739A275}" type="pres">
      <dgm:prSet presAssocID="{C730D70E-9948-41EF-B910-E9634996E803}" presName="root" presStyleCnt="0">
        <dgm:presLayoutVars>
          <dgm:dir/>
          <dgm:resizeHandles val="exact"/>
        </dgm:presLayoutVars>
      </dgm:prSet>
      <dgm:spPr/>
    </dgm:pt>
    <dgm:pt modelId="{8B7EBE65-A25B-451B-9BAF-E5DBFC120A69}" type="pres">
      <dgm:prSet presAssocID="{AF5433A3-6337-4439-952B-00660C1592A9}" presName="compNode" presStyleCnt="0"/>
      <dgm:spPr/>
    </dgm:pt>
    <dgm:pt modelId="{EB53E0FE-8122-4C02-9A1E-A941901F807A}" type="pres">
      <dgm:prSet presAssocID="{AF5433A3-6337-4439-952B-00660C1592A9}" presName="iconBgRect" presStyleLbl="bgShp" presStyleIdx="0" presStyleCnt="3" custLinFactY="-6752" custLinFactNeighborX="-8368" custLinFactNeighborY="-100000"/>
      <dgm:spPr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</dgm:spPr>
    </dgm:pt>
    <dgm:pt modelId="{91D647CC-32E0-4B66-AD2D-C317C90C6D55}" type="pres">
      <dgm:prSet presAssocID="{AF5433A3-6337-4439-952B-00660C1592A9}" presName="iconRect" presStyleLbl="node1" presStyleIdx="0" presStyleCnt="3" custLinFactY="-92536" custLinFactNeighborX="-15146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299FC3A-D038-45EB-AF01-C00BFF1CCFEC}" type="pres">
      <dgm:prSet presAssocID="{AF5433A3-6337-4439-952B-00660C1592A9}" presName="spaceRect" presStyleCnt="0"/>
      <dgm:spPr/>
    </dgm:pt>
    <dgm:pt modelId="{9174E316-F810-4F7E-BA77-2169208D557A}" type="pres">
      <dgm:prSet presAssocID="{AF5433A3-6337-4439-952B-00660C1592A9}" presName="textRect" presStyleLbl="revTx" presStyleIdx="0" presStyleCnt="3" custLinFactY="-193522" custLinFactNeighborX="83855" custLinFactNeighborY="-200000">
        <dgm:presLayoutVars>
          <dgm:chMax val="1"/>
          <dgm:chPref val="1"/>
        </dgm:presLayoutVars>
      </dgm:prSet>
      <dgm:spPr/>
    </dgm:pt>
    <dgm:pt modelId="{7FEF1DC3-A014-40D2-92EE-7B52F38B2EE4}" type="pres">
      <dgm:prSet presAssocID="{47B1BD71-9731-416C-8CE6-35A4FC858344}" presName="sibTrans" presStyleCnt="0"/>
      <dgm:spPr/>
    </dgm:pt>
    <dgm:pt modelId="{1D92BDD6-16BF-4776-91BF-53D9CE899D29}" type="pres">
      <dgm:prSet presAssocID="{64C75176-DC57-46AA-AFC7-F2F0CB6E5EEB}" presName="compNode" presStyleCnt="0"/>
      <dgm:spPr/>
    </dgm:pt>
    <dgm:pt modelId="{399EEF85-871C-4686-96F3-EEC6D1186EA7}" type="pres">
      <dgm:prSet presAssocID="{64C75176-DC57-46AA-AFC7-F2F0CB6E5EEB}" presName="iconBgRect" presStyleLbl="bgShp" presStyleIdx="1" presStyleCnt="3" custLinFactX="-99696" custLinFactNeighborX="-100000" custLinFactNeighborY="31548"/>
      <dgm:spPr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</dgm:spPr>
    </dgm:pt>
    <dgm:pt modelId="{EFFF2EC4-63EC-4B09-821A-BE655CC97AC2}" type="pres">
      <dgm:prSet presAssocID="{64C75176-DC57-46AA-AFC7-F2F0CB6E5EEB}" presName="iconRect" presStyleLbl="node1" presStyleIdx="1" presStyleCnt="3" custLinFactX="-143034" custLinFactNeighborX="-200000" custLinFactNeighborY="542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"/>
        </a:ext>
      </dgm:extLst>
    </dgm:pt>
    <dgm:pt modelId="{1E54E7A3-3659-48B7-A6E0-750B87E23FC3}" type="pres">
      <dgm:prSet presAssocID="{64C75176-DC57-46AA-AFC7-F2F0CB6E5EEB}" presName="spaceRect" presStyleCnt="0"/>
      <dgm:spPr/>
    </dgm:pt>
    <dgm:pt modelId="{0FD704CC-7624-45E8-8DB9-ED9583BB6ECC}" type="pres">
      <dgm:prSet presAssocID="{64C75176-DC57-46AA-AFC7-F2F0CB6E5EEB}" presName="textRect" presStyleLbl="revTx" presStyleIdx="1" presStyleCnt="3" custLinFactY="-48553" custLinFactNeighborX="-21378" custLinFactNeighborY="-100000">
        <dgm:presLayoutVars>
          <dgm:chMax val="1"/>
          <dgm:chPref val="1"/>
        </dgm:presLayoutVars>
      </dgm:prSet>
      <dgm:spPr/>
    </dgm:pt>
    <dgm:pt modelId="{9549FA2E-85A6-4642-B651-60729A9DC428}" type="pres">
      <dgm:prSet presAssocID="{70692933-4101-4395-BA83-1406688893F5}" presName="sibTrans" presStyleCnt="0"/>
      <dgm:spPr/>
    </dgm:pt>
    <dgm:pt modelId="{1C68E748-5B7F-427D-8B1A-780F908074C9}" type="pres">
      <dgm:prSet presAssocID="{364B9657-14F2-46A4-BCF8-A1622C11378A}" presName="compNode" presStyleCnt="0"/>
      <dgm:spPr/>
    </dgm:pt>
    <dgm:pt modelId="{4A595088-4B8A-4D8C-AB86-500CC001660E}" type="pres">
      <dgm:prSet presAssocID="{364B9657-14F2-46A4-BCF8-A1622C11378A}" presName="iconBgRect" presStyleLbl="bgShp" presStyleIdx="2" presStyleCnt="3" custLinFactX="-189169" custLinFactY="84652" custLinFactNeighborX="-200000" custLinFactNeighborY="100000"/>
      <dgm:spPr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</dgm:spPr>
    </dgm:pt>
    <dgm:pt modelId="{AEF95551-F40F-434E-B10B-27F39E68135B}" type="pres">
      <dgm:prSet presAssocID="{364B9657-14F2-46A4-BCF8-A1622C11378A}" presName="iconRect" presStyleLbl="node1" presStyleIdx="2" presStyleCnt="3" custLinFactX="-300000" custLinFactY="128003" custLinFactNeighborX="-374823" custLinFactNeighborY="200000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BBE9A42-9A25-42C6-AE1F-87EA535E79E6}" type="pres">
      <dgm:prSet presAssocID="{364B9657-14F2-46A4-BCF8-A1622C11378A}" presName="spaceRect" presStyleCnt="0"/>
      <dgm:spPr/>
    </dgm:pt>
    <dgm:pt modelId="{724175CA-9891-4919-B0E7-4FC58586E3C2}" type="pres">
      <dgm:prSet presAssocID="{364B9657-14F2-46A4-BCF8-A1622C11378A}" presName="textRect" presStyleLbl="revTx" presStyleIdx="2" presStyleCnt="3" custLinFactX="-38878" custLinFactY="27000" custLinFactNeighborX="-100000" custLinFactNeighborY="100000">
        <dgm:presLayoutVars>
          <dgm:chMax val="1"/>
          <dgm:chPref val="1"/>
        </dgm:presLayoutVars>
      </dgm:prSet>
      <dgm:spPr/>
    </dgm:pt>
  </dgm:ptLst>
  <dgm:cxnLst>
    <dgm:cxn modelId="{4EA63327-5932-4221-BE7A-D731094F9696}" srcId="{C730D70E-9948-41EF-B910-E9634996E803}" destId="{64C75176-DC57-46AA-AFC7-F2F0CB6E5EEB}" srcOrd="1" destOrd="0" parTransId="{8378D64E-16BF-4E91-AC7E-0CF7A9C96E3B}" sibTransId="{70692933-4101-4395-BA83-1406688893F5}"/>
    <dgm:cxn modelId="{3E3BF549-9E6C-4A23-A117-FD4CB3F24C48}" srcId="{C730D70E-9948-41EF-B910-E9634996E803}" destId="{364B9657-14F2-46A4-BCF8-A1622C11378A}" srcOrd="2" destOrd="0" parTransId="{45E887EF-6FD6-4341-89EA-39BC7FAFC324}" sibTransId="{118F49A3-E32C-4E8D-BAA3-C68F41059ED2}"/>
    <dgm:cxn modelId="{E310F055-5DFB-4150-B4DD-CED4C204BD95}" type="presOf" srcId="{364B9657-14F2-46A4-BCF8-A1622C11378A}" destId="{724175CA-9891-4919-B0E7-4FC58586E3C2}" srcOrd="0" destOrd="0" presId="urn:microsoft.com/office/officeart/2018/5/layout/IconLeafLabelList"/>
    <dgm:cxn modelId="{5C1F2983-DA69-4160-B2AC-2353D3E1B00B}" type="presOf" srcId="{AF5433A3-6337-4439-952B-00660C1592A9}" destId="{9174E316-F810-4F7E-BA77-2169208D557A}" srcOrd="0" destOrd="0" presId="urn:microsoft.com/office/officeart/2018/5/layout/IconLeafLabelList"/>
    <dgm:cxn modelId="{0B711E8E-10D9-4499-B139-9C2D4538C1C4}" srcId="{C730D70E-9948-41EF-B910-E9634996E803}" destId="{AF5433A3-6337-4439-952B-00660C1592A9}" srcOrd="0" destOrd="0" parTransId="{E20275FB-1B84-48AB-81B9-1B24985CB74E}" sibTransId="{47B1BD71-9731-416C-8CE6-35A4FC858344}"/>
    <dgm:cxn modelId="{E6B56993-DB95-4DD6-A1F5-7115813606C5}" type="presOf" srcId="{64C75176-DC57-46AA-AFC7-F2F0CB6E5EEB}" destId="{0FD704CC-7624-45E8-8DB9-ED9583BB6ECC}" srcOrd="0" destOrd="0" presId="urn:microsoft.com/office/officeart/2018/5/layout/IconLeafLabelList"/>
    <dgm:cxn modelId="{F484D2C9-6585-4EBA-8393-10F0C2C3FBAB}" type="presOf" srcId="{C730D70E-9948-41EF-B910-E9634996E803}" destId="{DE3FE8F8-1DFA-4F57-8885-7C5C2739A275}" srcOrd="0" destOrd="0" presId="urn:microsoft.com/office/officeart/2018/5/layout/IconLeafLabelList"/>
    <dgm:cxn modelId="{5402D8B6-9167-4357-8A1B-F8B5C159E02A}" type="presParOf" srcId="{DE3FE8F8-1DFA-4F57-8885-7C5C2739A275}" destId="{8B7EBE65-A25B-451B-9BAF-E5DBFC120A69}" srcOrd="0" destOrd="0" presId="urn:microsoft.com/office/officeart/2018/5/layout/IconLeafLabelList"/>
    <dgm:cxn modelId="{D2576FEA-9CD5-4006-81B5-0B1073C0556B}" type="presParOf" srcId="{8B7EBE65-A25B-451B-9BAF-E5DBFC120A69}" destId="{EB53E0FE-8122-4C02-9A1E-A941901F807A}" srcOrd="0" destOrd="0" presId="urn:microsoft.com/office/officeart/2018/5/layout/IconLeafLabelList"/>
    <dgm:cxn modelId="{395CE4DF-A91C-4C8E-9C29-CAA9FF654DC6}" type="presParOf" srcId="{8B7EBE65-A25B-451B-9BAF-E5DBFC120A69}" destId="{91D647CC-32E0-4B66-AD2D-C317C90C6D55}" srcOrd="1" destOrd="0" presId="urn:microsoft.com/office/officeart/2018/5/layout/IconLeafLabelList"/>
    <dgm:cxn modelId="{9393B258-860D-4DC0-8EB0-FCB01ECBDC0B}" type="presParOf" srcId="{8B7EBE65-A25B-451B-9BAF-E5DBFC120A69}" destId="{3299FC3A-D038-45EB-AF01-C00BFF1CCFEC}" srcOrd="2" destOrd="0" presId="urn:microsoft.com/office/officeart/2018/5/layout/IconLeafLabelList"/>
    <dgm:cxn modelId="{5F5638F2-517C-40DD-9C9F-0CE6FF01DB0C}" type="presParOf" srcId="{8B7EBE65-A25B-451B-9BAF-E5DBFC120A69}" destId="{9174E316-F810-4F7E-BA77-2169208D557A}" srcOrd="3" destOrd="0" presId="urn:microsoft.com/office/officeart/2018/5/layout/IconLeafLabelList"/>
    <dgm:cxn modelId="{F85662D7-E7DC-41B6-97DB-5AB10E264C80}" type="presParOf" srcId="{DE3FE8F8-1DFA-4F57-8885-7C5C2739A275}" destId="{7FEF1DC3-A014-40D2-92EE-7B52F38B2EE4}" srcOrd="1" destOrd="0" presId="urn:microsoft.com/office/officeart/2018/5/layout/IconLeafLabelList"/>
    <dgm:cxn modelId="{FF0A0190-42CE-43E9-98D5-83B1D9D25A21}" type="presParOf" srcId="{DE3FE8F8-1DFA-4F57-8885-7C5C2739A275}" destId="{1D92BDD6-16BF-4776-91BF-53D9CE899D29}" srcOrd="2" destOrd="0" presId="urn:microsoft.com/office/officeart/2018/5/layout/IconLeafLabelList"/>
    <dgm:cxn modelId="{B9AEFAEB-03DA-48D2-8FA5-96E57E447667}" type="presParOf" srcId="{1D92BDD6-16BF-4776-91BF-53D9CE899D29}" destId="{399EEF85-871C-4686-96F3-EEC6D1186EA7}" srcOrd="0" destOrd="0" presId="urn:microsoft.com/office/officeart/2018/5/layout/IconLeafLabelList"/>
    <dgm:cxn modelId="{9FD4F4AE-2B99-4CD8-872B-A93508F80429}" type="presParOf" srcId="{1D92BDD6-16BF-4776-91BF-53D9CE899D29}" destId="{EFFF2EC4-63EC-4B09-821A-BE655CC97AC2}" srcOrd="1" destOrd="0" presId="urn:microsoft.com/office/officeart/2018/5/layout/IconLeafLabelList"/>
    <dgm:cxn modelId="{033667EE-82C2-4785-B429-3DDAC0FB66FD}" type="presParOf" srcId="{1D92BDD6-16BF-4776-91BF-53D9CE899D29}" destId="{1E54E7A3-3659-48B7-A6E0-750B87E23FC3}" srcOrd="2" destOrd="0" presId="urn:microsoft.com/office/officeart/2018/5/layout/IconLeafLabelList"/>
    <dgm:cxn modelId="{40F89894-A396-410D-AAE2-65E399E807E4}" type="presParOf" srcId="{1D92BDD6-16BF-4776-91BF-53D9CE899D29}" destId="{0FD704CC-7624-45E8-8DB9-ED9583BB6ECC}" srcOrd="3" destOrd="0" presId="urn:microsoft.com/office/officeart/2018/5/layout/IconLeafLabelList"/>
    <dgm:cxn modelId="{2DD073A6-53F0-4AF3-9E29-A50375A3CB4B}" type="presParOf" srcId="{DE3FE8F8-1DFA-4F57-8885-7C5C2739A275}" destId="{9549FA2E-85A6-4642-B651-60729A9DC428}" srcOrd="3" destOrd="0" presId="urn:microsoft.com/office/officeart/2018/5/layout/IconLeafLabelList"/>
    <dgm:cxn modelId="{4BBE80F4-01B9-4C66-91C1-40DCFBDBF95E}" type="presParOf" srcId="{DE3FE8F8-1DFA-4F57-8885-7C5C2739A275}" destId="{1C68E748-5B7F-427D-8B1A-780F908074C9}" srcOrd="4" destOrd="0" presId="urn:microsoft.com/office/officeart/2018/5/layout/IconLeafLabelList"/>
    <dgm:cxn modelId="{1781C44E-22E8-4F8A-ACFB-F634B113A34B}" type="presParOf" srcId="{1C68E748-5B7F-427D-8B1A-780F908074C9}" destId="{4A595088-4B8A-4D8C-AB86-500CC001660E}" srcOrd="0" destOrd="0" presId="urn:microsoft.com/office/officeart/2018/5/layout/IconLeafLabelList"/>
    <dgm:cxn modelId="{5D101A09-844F-4A2C-8E98-CE9F822E776F}" type="presParOf" srcId="{1C68E748-5B7F-427D-8B1A-780F908074C9}" destId="{AEF95551-F40F-434E-B10B-27F39E68135B}" srcOrd="1" destOrd="0" presId="urn:microsoft.com/office/officeart/2018/5/layout/IconLeafLabelList"/>
    <dgm:cxn modelId="{F03F628D-970A-4808-BD2E-23EC8EC23AFB}" type="presParOf" srcId="{1C68E748-5B7F-427D-8B1A-780F908074C9}" destId="{0BBE9A42-9A25-42C6-AE1F-87EA535E79E6}" srcOrd="2" destOrd="0" presId="urn:microsoft.com/office/officeart/2018/5/layout/IconLeafLabelList"/>
    <dgm:cxn modelId="{9E74B5A4-E6C4-4759-8D41-7E7E96992508}" type="presParOf" srcId="{1C68E748-5B7F-427D-8B1A-780F908074C9}" destId="{724175CA-9891-4919-B0E7-4FC58586E3C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E0FE-8122-4C02-9A1E-A941901F807A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47CC-32E0-4B66-AD2D-C317C90C6D55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4E316-F810-4F7E-BA77-2169208D557A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What is it?</a:t>
          </a:r>
        </a:p>
      </dsp:txBody>
      <dsp:txXfrm>
        <a:off x="75768" y="3053169"/>
        <a:ext cx="3093750" cy="720000"/>
      </dsp:txXfrm>
    </dsp:sp>
    <dsp:sp modelId="{399EEF85-871C-4686-96F3-EEC6D1186EA7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2EC4-63EC-4B09-821A-BE655CC97AC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04CC-7624-45E8-8DB9-ED9583BB6ECC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Who works in it?</a:t>
          </a:r>
        </a:p>
      </dsp:txBody>
      <dsp:txXfrm>
        <a:off x="3710925" y="3053169"/>
        <a:ext cx="3093750" cy="720000"/>
      </dsp:txXfrm>
    </dsp:sp>
    <dsp:sp modelId="{4A595088-4B8A-4D8C-AB86-500CC001660E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5551-F40F-434E-B10B-27F39E68135B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75CA-9891-4919-B0E7-4FC58586E3C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What do they do?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E0FE-8122-4C02-9A1E-A941901F807A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47CC-32E0-4B66-AD2D-C317C90C6D55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4E316-F810-4F7E-BA77-2169208D557A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What is it?</a:t>
          </a:r>
        </a:p>
      </dsp:txBody>
      <dsp:txXfrm>
        <a:off x="75768" y="3053169"/>
        <a:ext cx="3093750" cy="720000"/>
      </dsp:txXfrm>
    </dsp:sp>
    <dsp:sp modelId="{399EEF85-871C-4686-96F3-EEC6D1186EA7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2EC4-63EC-4B09-821A-BE655CC97AC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04CC-7624-45E8-8DB9-ED9583BB6ECC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Who works in it?</a:t>
          </a:r>
        </a:p>
      </dsp:txBody>
      <dsp:txXfrm>
        <a:off x="3710925" y="3053169"/>
        <a:ext cx="3093750" cy="720000"/>
      </dsp:txXfrm>
    </dsp:sp>
    <dsp:sp modelId="{4A595088-4B8A-4D8C-AB86-500CC001660E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5551-F40F-434E-B10B-27F39E68135B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75CA-9891-4919-B0E7-4FC58586E3C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What do they do?</a:t>
          </a:r>
        </a:p>
      </dsp:txBody>
      <dsp:txXfrm>
        <a:off x="7346081" y="3053169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E0FE-8122-4C02-9A1E-A941901F807A}">
      <dsp:nvSpPr>
        <dsp:cNvPr id="0" name=""/>
        <dsp:cNvSpPr/>
      </dsp:nvSpPr>
      <dsp:spPr>
        <a:xfrm>
          <a:off x="319276" y="116968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47CC-32E0-4B66-AD2D-C317C90C6D55}">
      <dsp:nvSpPr>
        <dsp:cNvPr id="0" name=""/>
        <dsp:cNvSpPr/>
      </dsp:nvSpPr>
      <dsp:spPr>
        <a:xfrm>
          <a:off x="592948" y="346346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4E316-F810-4F7E-BA77-2169208D557A}">
      <dsp:nvSpPr>
        <dsp:cNvPr id="0" name=""/>
        <dsp:cNvSpPr/>
      </dsp:nvSpPr>
      <dsp:spPr>
        <a:xfrm>
          <a:off x="1803972" y="38552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What is it?</a:t>
          </a:r>
        </a:p>
      </dsp:txBody>
      <dsp:txXfrm>
        <a:off x="1803972" y="385523"/>
        <a:ext cx="2137500" cy="720000"/>
      </dsp:txXfrm>
    </dsp:sp>
    <dsp:sp modelId="{399EEF85-871C-4686-96F3-EEC6D1186EA7}">
      <dsp:nvSpPr>
        <dsp:cNvPr id="0" name=""/>
        <dsp:cNvSpPr/>
      </dsp:nvSpPr>
      <dsp:spPr>
        <a:xfrm>
          <a:off x="336160" y="1920227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2EC4-63EC-4B09-821A-BE655CC97AC2}">
      <dsp:nvSpPr>
        <dsp:cNvPr id="0" name=""/>
        <dsp:cNvSpPr/>
      </dsp:nvSpPr>
      <dsp:spPr>
        <a:xfrm>
          <a:off x="651498" y="2192629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04CC-7624-45E8-8DB9-ED9583BB6ECC}">
      <dsp:nvSpPr>
        <dsp:cNvPr id="0" name=""/>
        <dsp:cNvSpPr/>
      </dsp:nvSpPr>
      <dsp:spPr>
        <a:xfrm>
          <a:off x="2066179" y="214929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Who Needs one?</a:t>
          </a:r>
        </a:p>
      </dsp:txBody>
      <dsp:txXfrm>
        <a:off x="2066179" y="2149299"/>
        <a:ext cx="2137500" cy="720000"/>
      </dsp:txXfrm>
    </dsp:sp>
    <dsp:sp modelId="{4A595088-4B8A-4D8C-AB86-500CC001660E}">
      <dsp:nvSpPr>
        <dsp:cNvPr id="0" name=""/>
        <dsp:cNvSpPr/>
      </dsp:nvSpPr>
      <dsp:spPr>
        <a:xfrm>
          <a:off x="377232" y="3916512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5551-F40F-434E-B10B-27F39E68135B}">
      <dsp:nvSpPr>
        <dsp:cNvPr id="0" name=""/>
        <dsp:cNvSpPr/>
      </dsp:nvSpPr>
      <dsp:spPr>
        <a:xfrm>
          <a:off x="680864" y="4240628"/>
          <a:ext cx="748125" cy="74812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75CA-9891-4919-B0E7-4FC58586E3C2}">
      <dsp:nvSpPr>
        <dsp:cNvPr id="0" name=""/>
        <dsp:cNvSpPr/>
      </dsp:nvSpPr>
      <dsp:spPr>
        <a:xfrm>
          <a:off x="2066179" y="4133281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Why?</a:t>
          </a:r>
        </a:p>
      </dsp:txBody>
      <dsp:txXfrm>
        <a:off x="2066179" y="4133281"/>
        <a:ext cx="2137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B09E-BAD9-42C8-8B08-420F107C83CD}">
      <dsp:nvSpPr>
        <dsp:cNvPr id="0" name=""/>
        <dsp:cNvSpPr/>
      </dsp:nvSpPr>
      <dsp:spPr>
        <a:xfrm>
          <a:off x="0" y="197242"/>
          <a:ext cx="6571413" cy="5335200"/>
        </a:xfrm>
        <a:prstGeom prst="roundRect">
          <a:avLst/>
        </a:prstGeom>
        <a:solidFill>
          <a:srgbClr val="073552"/>
        </a:solidFill>
        <a:ln w="12700" cap="flat" cmpd="sng" algn="ctr">
          <a:solidFill>
            <a:srgbClr val="0735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tx1"/>
              </a:solidFill>
            </a:rPr>
            <a:t>Name a profession you think would require a security clearance.</a:t>
          </a:r>
        </a:p>
      </dsp:txBody>
      <dsp:txXfrm>
        <a:off x="260443" y="457685"/>
        <a:ext cx="6050527" cy="4814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B09E-BAD9-42C8-8B08-420F107C83CD}">
      <dsp:nvSpPr>
        <dsp:cNvPr id="0" name=""/>
        <dsp:cNvSpPr/>
      </dsp:nvSpPr>
      <dsp:spPr>
        <a:xfrm>
          <a:off x="0" y="197242"/>
          <a:ext cx="6571413" cy="5335200"/>
        </a:xfrm>
        <a:prstGeom prst="roundRect">
          <a:avLst/>
        </a:prstGeom>
        <a:solidFill>
          <a:srgbClr val="073552"/>
        </a:solidFill>
        <a:ln w="12700" cap="flat" cmpd="sng" algn="ctr">
          <a:solidFill>
            <a:srgbClr val="0735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tx1"/>
              </a:solidFill>
            </a:rPr>
            <a:t>Name a profession you think wouldn’t require a security clearance.</a:t>
          </a:r>
        </a:p>
      </dsp:txBody>
      <dsp:txXfrm>
        <a:off x="260443" y="457685"/>
        <a:ext cx="6050527" cy="4814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B09E-BAD9-42C8-8B08-420F107C83CD}">
      <dsp:nvSpPr>
        <dsp:cNvPr id="0" name=""/>
        <dsp:cNvSpPr/>
      </dsp:nvSpPr>
      <dsp:spPr>
        <a:xfrm>
          <a:off x="0" y="507292"/>
          <a:ext cx="6571413" cy="4715100"/>
        </a:xfrm>
        <a:prstGeom prst="roundRect">
          <a:avLst/>
        </a:prstGeom>
        <a:solidFill>
          <a:srgbClr val="F6C23D"/>
        </a:solidFill>
        <a:ln w="12700" cap="flat" cmpd="sng" algn="ctr">
          <a:solidFill>
            <a:srgbClr val="0735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73552"/>
              </a:solidFill>
            </a:rPr>
            <a:t>Why would someone want to get a security clearance?</a:t>
          </a:r>
        </a:p>
      </dsp:txBody>
      <dsp:txXfrm>
        <a:off x="230172" y="737464"/>
        <a:ext cx="6111069" cy="4254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B09E-BAD9-42C8-8B08-420F107C83CD}">
      <dsp:nvSpPr>
        <dsp:cNvPr id="0" name=""/>
        <dsp:cNvSpPr/>
      </dsp:nvSpPr>
      <dsp:spPr>
        <a:xfrm>
          <a:off x="0" y="419542"/>
          <a:ext cx="6571413" cy="4890600"/>
        </a:xfrm>
        <a:prstGeom prst="roundRect">
          <a:avLst/>
        </a:prstGeom>
        <a:solidFill>
          <a:srgbClr val="F6C23D"/>
        </a:solidFill>
        <a:ln w="12700" cap="flat" cmpd="sng" algn="ctr">
          <a:solidFill>
            <a:srgbClr val="0735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rgbClr val="073552"/>
              </a:solidFill>
            </a:rPr>
            <a:t>What would you look at if you had to decide whether someone was trustworthy or not?</a:t>
          </a:r>
        </a:p>
      </dsp:txBody>
      <dsp:txXfrm>
        <a:off x="238739" y="658281"/>
        <a:ext cx="6093935" cy="4413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E0FE-8122-4C02-9A1E-A941901F807A}">
      <dsp:nvSpPr>
        <dsp:cNvPr id="0" name=""/>
        <dsp:cNvSpPr/>
      </dsp:nvSpPr>
      <dsp:spPr>
        <a:xfrm>
          <a:off x="319276" y="116968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rgbClr val="A42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47CC-32E0-4B66-AD2D-C317C90C6D55}">
      <dsp:nvSpPr>
        <dsp:cNvPr id="0" name=""/>
        <dsp:cNvSpPr/>
      </dsp:nvSpPr>
      <dsp:spPr>
        <a:xfrm>
          <a:off x="592948" y="346346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4E316-F810-4F7E-BA77-2169208D557A}">
      <dsp:nvSpPr>
        <dsp:cNvPr id="0" name=""/>
        <dsp:cNvSpPr/>
      </dsp:nvSpPr>
      <dsp:spPr>
        <a:xfrm>
          <a:off x="1803972" y="38552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What is it?</a:t>
          </a:r>
        </a:p>
      </dsp:txBody>
      <dsp:txXfrm>
        <a:off x="1803972" y="385523"/>
        <a:ext cx="2137500" cy="720000"/>
      </dsp:txXfrm>
    </dsp:sp>
    <dsp:sp modelId="{399EEF85-871C-4686-96F3-EEC6D1186EA7}">
      <dsp:nvSpPr>
        <dsp:cNvPr id="0" name=""/>
        <dsp:cNvSpPr/>
      </dsp:nvSpPr>
      <dsp:spPr>
        <a:xfrm>
          <a:off x="336160" y="1920227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rgbClr val="0735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2EC4-63EC-4B09-821A-BE655CC97AC2}">
      <dsp:nvSpPr>
        <dsp:cNvPr id="0" name=""/>
        <dsp:cNvSpPr/>
      </dsp:nvSpPr>
      <dsp:spPr>
        <a:xfrm>
          <a:off x="651498" y="2192629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04CC-7624-45E8-8DB9-ED9583BB6ECC}">
      <dsp:nvSpPr>
        <dsp:cNvPr id="0" name=""/>
        <dsp:cNvSpPr/>
      </dsp:nvSpPr>
      <dsp:spPr>
        <a:xfrm>
          <a:off x="2066179" y="214929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Who Needs one?</a:t>
          </a:r>
        </a:p>
      </dsp:txBody>
      <dsp:txXfrm>
        <a:off x="2066179" y="2149299"/>
        <a:ext cx="2137500" cy="720000"/>
      </dsp:txXfrm>
    </dsp:sp>
    <dsp:sp modelId="{4A595088-4B8A-4D8C-AB86-500CC001660E}">
      <dsp:nvSpPr>
        <dsp:cNvPr id="0" name=""/>
        <dsp:cNvSpPr/>
      </dsp:nvSpPr>
      <dsp:spPr>
        <a:xfrm>
          <a:off x="377232" y="3916512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rgbClr val="F6C2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5551-F40F-434E-B10B-27F39E68135B}">
      <dsp:nvSpPr>
        <dsp:cNvPr id="0" name=""/>
        <dsp:cNvSpPr/>
      </dsp:nvSpPr>
      <dsp:spPr>
        <a:xfrm>
          <a:off x="680864" y="4240628"/>
          <a:ext cx="748125" cy="74812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75CA-9891-4919-B0E7-4FC58586E3C2}">
      <dsp:nvSpPr>
        <dsp:cNvPr id="0" name=""/>
        <dsp:cNvSpPr/>
      </dsp:nvSpPr>
      <dsp:spPr>
        <a:xfrm>
          <a:off x="2066179" y="4133281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Why?</a:t>
          </a:r>
        </a:p>
      </dsp:txBody>
      <dsp:txXfrm>
        <a:off x="2066179" y="4133281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8/20/2020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9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CEC70C-9F4B-4A73-B4BD-AE50AD61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55" y="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4D525A72-77E7-4E14-BEE2-FC3A19EC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Oval 23">
            <a:extLst>
              <a:ext uri="{FF2B5EF4-FFF2-40B4-BE49-F238E27FC236}">
                <a16:creationId xmlns:a16="http://schemas.microsoft.com/office/drawing/2014/main" id="{DA31323F-03C2-4114-B2CC-79931D22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8EBCA3-8AAD-4596-8EBF-43A43542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22739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9457709F-7F08-4A4A-9DB7-1AFB3FCF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7355F-E418-4DF9-9F3E-98D725679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1828" y="3629985"/>
            <a:ext cx="4024032" cy="771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Security clearance overview and preparation education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BED9B-6C3D-47B7-A511-27274EF0463C}"/>
              </a:ext>
            </a:extLst>
          </p:cNvPr>
          <p:cNvSpPr/>
          <p:nvPr/>
        </p:nvSpPr>
        <p:spPr>
          <a:xfrm>
            <a:off x="1611782" y="1440645"/>
            <a:ext cx="3131127" cy="1274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D1D65598-DF8E-4655-972B-FE3515D9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82" y="1458823"/>
            <a:ext cx="3083023" cy="1238263"/>
          </a:xfrm>
          <a:prstGeom prst="rect">
            <a:avLst/>
          </a:prstGeom>
        </p:spPr>
      </p:pic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4ACA5D1F-0CED-4E54-ADA1-65B24E6112FB}"/>
              </a:ext>
            </a:extLst>
          </p:cNvPr>
          <p:cNvSpPr txBox="1">
            <a:spLocks/>
          </p:cNvSpPr>
          <p:nvPr/>
        </p:nvSpPr>
        <p:spPr>
          <a:xfrm>
            <a:off x="0" y="6485995"/>
            <a:ext cx="7527636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Copyright 2020 Fort Meade Alliance		www.project-scope.org</a:t>
            </a:r>
          </a:p>
        </p:txBody>
      </p:sp>
    </p:spTree>
    <p:extLst>
      <p:ext uri="{BB962C8B-B14F-4D97-AF65-F5344CB8AC3E}">
        <p14:creationId xmlns:p14="http://schemas.microsoft.com/office/powerpoint/2010/main" val="285761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9C3E2-28EA-4A1B-A7C0-F45B2C56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/>
              <a:t>Who needs a security clearance?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6B2D1D-7ADC-4661-A627-8183FCA55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758287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56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9C3E2-28EA-4A1B-A7C0-F45B2C56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/>
              <a:t>Who needs a security clearance?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6B2D1D-7ADC-4661-A627-8183FCA55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060869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10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EACD-A716-40E2-986A-F552371A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a security clearance?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B020871-1487-4E30-83EB-A69BD4B13370}"/>
              </a:ext>
            </a:extLst>
          </p:cNvPr>
          <p:cNvSpPr/>
          <p:nvPr/>
        </p:nvSpPr>
        <p:spPr>
          <a:xfrm>
            <a:off x="9917589" y="365125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7355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FD73288-2732-4833-AB80-CE5047D6C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2" r="25088"/>
          <a:stretch/>
        </p:blipFill>
        <p:spPr>
          <a:xfrm>
            <a:off x="0" y="2103053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06BCC9-759C-4B5B-AFFE-6A2244F5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45" y="1850124"/>
            <a:ext cx="4894038" cy="4351338"/>
          </a:xfrm>
        </p:spPr>
        <p:txBody>
          <a:bodyPr>
            <a:normAutofit/>
          </a:bodyPr>
          <a:lstStyle/>
          <a:p>
            <a:r>
              <a:rPr lang="en-US" dirty="0"/>
              <a:t>Some members of the military</a:t>
            </a:r>
          </a:p>
          <a:p>
            <a:endParaRPr lang="en-US" dirty="0"/>
          </a:p>
          <a:p>
            <a:r>
              <a:rPr lang="en-US" dirty="0"/>
              <a:t>Some government employees</a:t>
            </a:r>
          </a:p>
          <a:p>
            <a:endParaRPr lang="en-US" dirty="0"/>
          </a:p>
          <a:p>
            <a:r>
              <a:rPr lang="en-US" dirty="0"/>
              <a:t>Private employees working on certain government contracts or in certain government facilities</a:t>
            </a:r>
          </a:p>
        </p:txBody>
      </p:sp>
      <p:pic>
        <p:nvPicPr>
          <p:cNvPr id="12" name="Graphic 11" descr="Address Book">
            <a:extLst>
              <a:ext uri="{FF2B5EF4-FFF2-40B4-BE49-F238E27FC236}">
                <a16:creationId xmlns:a16="http://schemas.microsoft.com/office/drawing/2014/main" id="{ACCB38D8-8ACE-4D5E-9F28-6C95F1D0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4025" y="696093"/>
            <a:ext cx="1074313" cy="1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00A6DB-69C9-4A00-B1E5-2CC25476931B}"/>
              </a:ext>
            </a:extLst>
          </p:cNvPr>
          <p:cNvSpPr/>
          <p:nvPr/>
        </p:nvSpPr>
        <p:spPr>
          <a:xfrm>
            <a:off x="838200" y="695458"/>
            <a:ext cx="10515600" cy="49712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D68A29-591C-423B-B8D3-9327A1884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884159"/>
              </p:ext>
            </p:extLst>
          </p:nvPr>
        </p:nvGraphicFramePr>
        <p:xfrm>
          <a:off x="838200" y="695458"/>
          <a:ext cx="10515600" cy="4971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521764500"/>
                    </a:ext>
                  </a:extLst>
                </a:gridCol>
              </a:tblGrid>
              <a:tr h="9942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 Unexpected Jobs That Can Require Security Clearance</a:t>
                      </a:r>
                    </a:p>
                  </a:txBody>
                  <a:tcPr anchor="ctr">
                    <a:solidFill>
                      <a:srgbClr val="0735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8989"/>
                  </a:ext>
                </a:extLst>
              </a:tr>
              <a:tr h="9942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Parachute Trainer</a:t>
                      </a:r>
                    </a:p>
                  </a:txBody>
                  <a:tcPr anchor="ctr">
                    <a:solidFill>
                      <a:srgbClr val="07355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4338"/>
                  </a:ext>
                </a:extLst>
              </a:tr>
              <a:tr h="9942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Master Plumber</a:t>
                      </a:r>
                    </a:p>
                  </a:txBody>
                  <a:tcPr anchor="ctr">
                    <a:solidFill>
                      <a:srgbClr val="07355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28327"/>
                  </a:ext>
                </a:extLst>
              </a:tr>
              <a:tr h="9942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NASA Contamination Control Engineer (protector of Mars)</a:t>
                      </a:r>
                    </a:p>
                  </a:txBody>
                  <a:tcPr anchor="ctr">
                    <a:solidFill>
                      <a:srgbClr val="07355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93922"/>
                  </a:ext>
                </a:extLst>
              </a:tr>
              <a:tr h="9942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Artist</a:t>
                      </a:r>
                    </a:p>
                  </a:txBody>
                  <a:tcPr anchor="ctr">
                    <a:solidFill>
                      <a:srgbClr val="07355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0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5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057AC5-4696-42BF-9E54-67AE92011A21}"/>
              </a:ext>
            </a:extLst>
          </p:cNvPr>
          <p:cNvSpPr/>
          <p:nvPr/>
        </p:nvSpPr>
        <p:spPr>
          <a:xfrm>
            <a:off x="159104" y="1565061"/>
            <a:ext cx="9851482" cy="5218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32EB9D-5C6F-446F-843E-07B321879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4310"/>
              </p:ext>
            </p:extLst>
          </p:nvPr>
        </p:nvGraphicFramePr>
        <p:xfrm>
          <a:off x="159104" y="1565060"/>
          <a:ext cx="9851483" cy="5218133"/>
        </p:xfrm>
        <a:graphic>
          <a:graphicData uri="http://schemas.openxmlformats.org/drawingml/2006/table">
            <a:tbl>
              <a:tblPr/>
              <a:tblGrid>
                <a:gridCol w="266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78">
                  <a:extLst>
                    <a:ext uri="{9D8B030D-6E8A-4147-A177-3AD203B41FA5}">
                      <a16:colId xmlns:a16="http://schemas.microsoft.com/office/drawing/2014/main" val="2460672167"/>
                    </a:ext>
                  </a:extLst>
                </a:gridCol>
                <a:gridCol w="2323089">
                  <a:extLst>
                    <a:ext uri="{9D8B030D-6E8A-4147-A177-3AD203B41FA5}">
                      <a16:colId xmlns:a16="http://schemas.microsoft.com/office/drawing/2014/main" val="2034473704"/>
                    </a:ext>
                  </a:extLst>
                </a:gridCol>
                <a:gridCol w="222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3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Military Installations and Federal Agencies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Aerospace, Technology, Engineering and Electronics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Hospitals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and Health Services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Higher Education Institutions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8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Fort George G. Meade, 52000+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Northrop Grumman, 14000+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MedStar Health, 36000+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University of Maryland System, 39000+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8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Aberdeen Proving Ground, 21000+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Lockheed Martin, 11000+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Johns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Hopkins Hospital and Health System, 30000+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Johns Hopkins University, 27000+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National Institutes of Health, 20000+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Leidos, 9000+</a:t>
                      </a: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University of Maryland Medical System,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29000+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23356" marR="23356" marT="11678" marB="116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55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4F8F4C-2DB5-4600-BC54-15FC21CF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employs Marylanders?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4E55B111-E20C-48D9-B8A2-F5558665AC6A}"/>
              </a:ext>
            </a:extLst>
          </p:cNvPr>
          <p:cNvSpPr/>
          <p:nvPr/>
        </p:nvSpPr>
        <p:spPr>
          <a:xfrm>
            <a:off x="10213804" y="84312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7355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17" name="Graphic 16" descr="Address Book">
            <a:extLst>
              <a:ext uri="{FF2B5EF4-FFF2-40B4-BE49-F238E27FC236}">
                <a16:creationId xmlns:a16="http://schemas.microsoft.com/office/drawing/2014/main" id="{C0CDC36B-8E2B-42FC-AF17-F9882F1EE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0240" y="490748"/>
            <a:ext cx="1074313" cy="1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9C3E2-28EA-4A1B-A7C0-F45B2C56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6B2D1D-7ADC-4661-A627-8183FCA55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40688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06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057AC5-4696-42BF-9E54-67AE92011A21}"/>
              </a:ext>
            </a:extLst>
          </p:cNvPr>
          <p:cNvSpPr/>
          <p:nvPr/>
        </p:nvSpPr>
        <p:spPr>
          <a:xfrm>
            <a:off x="451617" y="1523263"/>
            <a:ext cx="9417184" cy="5100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F8F4C-2DB5-4600-BC54-15FC21CF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you want a cleared job?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1EBF371-3DF1-4C21-97E1-FD94E1E04263}"/>
              </a:ext>
            </a:extLst>
          </p:cNvPr>
          <p:cNvSpPr/>
          <p:nvPr/>
        </p:nvSpPr>
        <p:spPr>
          <a:xfrm>
            <a:off x="10136532" y="184821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F6C23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9" name="Graphic 8" descr="Badge Tick">
            <a:extLst>
              <a:ext uri="{FF2B5EF4-FFF2-40B4-BE49-F238E27FC236}">
                <a16:creationId xmlns:a16="http://schemas.microsoft.com/office/drawing/2014/main" id="{456ECC65-0F15-4540-98E3-BFD4C759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0822" y="629111"/>
            <a:ext cx="998606" cy="9986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B6469A-5887-455D-80BF-F468F1B15590}"/>
              </a:ext>
            </a:extLst>
          </p:cNvPr>
          <p:cNvGraphicFramePr>
            <a:graphicFrameLocks noGrp="1"/>
          </p:cNvGraphicFramePr>
          <p:nvPr/>
        </p:nvGraphicFramePr>
        <p:xfrm>
          <a:off x="451617" y="1523263"/>
          <a:ext cx="9417184" cy="51002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5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1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73552"/>
                          </a:solidFill>
                          <a:effectLst/>
                        </a:rPr>
                        <a:t>Occupation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73552"/>
                          </a:solidFill>
                        </a:rPr>
                        <a:t>Security Clearance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73552"/>
                          </a:solidFill>
                        </a:rPr>
                        <a:t>Without Security Clearance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73552"/>
                          </a:solidFill>
                        </a:rPr>
                        <a:t>Salary</a:t>
                      </a:r>
                      <a:r>
                        <a:rPr lang="en-US" sz="2800" b="1" baseline="0" dirty="0">
                          <a:solidFill>
                            <a:srgbClr val="073552"/>
                          </a:solidFill>
                        </a:rPr>
                        <a:t> Difference</a:t>
                      </a:r>
                      <a:endParaRPr lang="en-US" sz="2800" b="1" dirty="0">
                        <a:solidFill>
                          <a:srgbClr val="073552"/>
                        </a:solidFill>
                      </a:endParaRP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6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73552"/>
                          </a:solidFill>
                          <a:effectLst/>
                        </a:rPr>
                        <a:t>IT Management Executive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$116,935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$86,179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   + $30,756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5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73552"/>
                          </a:solidFill>
                          <a:effectLst/>
                        </a:rPr>
                        <a:t>Engineering - Aerospace &amp; Aviation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$92,923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$69,700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  + $23,223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7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rgbClr val="073552"/>
                          </a:solidFill>
                          <a:effectLst/>
                        </a:rPr>
                        <a:t>Security - Intrusion Detection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$83,158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$75,365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+ $7,793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73552"/>
                          </a:solidFill>
                          <a:effectLst/>
                        </a:rPr>
                        <a:t>Engineering-Electrical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73552"/>
                          </a:solidFill>
                        </a:rPr>
                        <a:t>$80,392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$62,280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  + $18,112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541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rgbClr val="073552"/>
                          </a:solidFill>
                          <a:effectLst/>
                        </a:rPr>
                        <a:t>Linguist, Translator or Interpreter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73552"/>
                          </a:solidFill>
                        </a:rPr>
                        <a:t>$70,952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$62,789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$8,163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3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73552"/>
                          </a:solidFill>
                          <a:effectLst/>
                        </a:rPr>
                        <a:t>Registered Nurse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$71,410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73552"/>
                          </a:solidFill>
                        </a:rPr>
                        <a:t>$62,480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+ $8,930</a:t>
                      </a:r>
                    </a:p>
                  </a:txBody>
                  <a:tcPr marL="45724" marR="45724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23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9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8F4C-2DB5-4600-BC54-15FC21CF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security clearances needed?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1EBF371-3DF1-4C21-97E1-FD94E1E04263}"/>
              </a:ext>
            </a:extLst>
          </p:cNvPr>
          <p:cNvSpPr/>
          <p:nvPr/>
        </p:nvSpPr>
        <p:spPr>
          <a:xfrm>
            <a:off x="10163145" y="188375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F6C23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7816BA-49A7-4D75-B0A2-C194340B82E3}"/>
              </a:ext>
            </a:extLst>
          </p:cNvPr>
          <p:cNvSpPr txBox="1">
            <a:spLocks/>
          </p:cNvSpPr>
          <p:nvPr/>
        </p:nvSpPr>
        <p:spPr>
          <a:xfrm>
            <a:off x="725016" y="1883873"/>
            <a:ext cx="61136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Classified information poses a threat to national security</a:t>
            </a:r>
          </a:p>
          <a:p>
            <a:endParaRPr lang="en-US" sz="3200" dirty="0"/>
          </a:p>
          <a:p>
            <a:r>
              <a:rPr lang="en-US" sz="3200" dirty="0"/>
              <a:t>Security clearances ensure only trustworthy people have access to classified information or spaces</a:t>
            </a:r>
          </a:p>
        </p:txBody>
      </p:sp>
      <p:pic>
        <p:nvPicPr>
          <p:cNvPr id="9" name="Graphic 8" descr="Badge Tick">
            <a:extLst>
              <a:ext uri="{FF2B5EF4-FFF2-40B4-BE49-F238E27FC236}">
                <a16:creationId xmlns:a16="http://schemas.microsoft.com/office/drawing/2014/main" id="{456ECC65-0F15-4540-98E3-BFD4C759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7435" y="632665"/>
            <a:ext cx="998606" cy="998606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B544779-F343-45D0-AC1A-5C8F33EC8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1417"/>
          <a:stretch/>
        </p:blipFill>
        <p:spPr>
          <a:xfrm>
            <a:off x="7047606" y="3884905"/>
            <a:ext cx="5002726" cy="28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D9C3E2-28EA-4A1B-A7C0-F45B2C56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/>
              <a:t>Why are security clearances needed?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6B2D1D-7ADC-4661-A627-8183FCA55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83321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15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00A6DB-69C9-4A00-B1E5-2CC25476931B}"/>
              </a:ext>
            </a:extLst>
          </p:cNvPr>
          <p:cNvSpPr/>
          <p:nvPr/>
        </p:nvSpPr>
        <p:spPr>
          <a:xfrm>
            <a:off x="838199" y="735812"/>
            <a:ext cx="10945969" cy="5067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D68A29-591C-423B-B8D3-9327A1884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478989"/>
              </p:ext>
            </p:extLst>
          </p:nvPr>
        </p:nvGraphicFramePr>
        <p:xfrm>
          <a:off x="838199" y="735812"/>
          <a:ext cx="10945970" cy="506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1">
                  <a:extLst>
                    <a:ext uri="{9D8B030D-6E8A-4147-A177-3AD203B41FA5}">
                      <a16:colId xmlns:a16="http://schemas.microsoft.com/office/drawing/2014/main" val="2521764500"/>
                    </a:ext>
                  </a:extLst>
                </a:gridCol>
                <a:gridCol w="5383369">
                  <a:extLst>
                    <a:ext uri="{9D8B030D-6E8A-4147-A177-3AD203B41FA5}">
                      <a16:colId xmlns:a16="http://schemas.microsoft.com/office/drawing/2014/main" val="1290333275"/>
                    </a:ext>
                  </a:extLst>
                </a:gridCol>
              </a:tblGrid>
              <a:tr h="14433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73552"/>
                          </a:solidFill>
                        </a:rPr>
                        <a:t>3 Unexpected Behaviors That Can Affect An Applicant’s Clearance</a:t>
                      </a:r>
                    </a:p>
                  </a:txBody>
                  <a:tcPr anchor="ctr">
                    <a:solidFill>
                      <a:srgbClr val="F6C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73552"/>
                          </a:solidFill>
                        </a:rPr>
                        <a:t>3 Behaviors That Won’t Automatically Disqualify an Applicant</a:t>
                      </a:r>
                    </a:p>
                  </a:txBody>
                  <a:tcPr anchor="ctr">
                    <a:solidFill>
                      <a:srgbClr val="F6C2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8989"/>
                  </a:ext>
                </a:extLst>
              </a:tr>
              <a:tr h="1171090">
                <a:tc>
                  <a:txBody>
                    <a:bodyPr/>
                    <a:lstStyle/>
                    <a:p>
                      <a:pPr marL="0" lvl="2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rgbClr val="0B5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Management</a:t>
                      </a:r>
                    </a:p>
                  </a:txBody>
                  <a:tcPr anchor="ctr"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B5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Criminal Activity</a:t>
                      </a:r>
                    </a:p>
                  </a:txBody>
                  <a:tcPr anchor="ctr">
                    <a:solidFill>
                      <a:srgbClr val="F6C23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4338"/>
                  </a:ext>
                </a:extLst>
              </a:tr>
              <a:tr h="1171090">
                <a:tc>
                  <a:txBody>
                    <a:bodyPr/>
                    <a:lstStyle/>
                    <a:p>
                      <a:pPr marL="0" lvl="2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rgbClr val="0B5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Activities</a:t>
                      </a:r>
                    </a:p>
                  </a:txBody>
                  <a:tcPr anchor="ctr">
                    <a:solidFill>
                      <a:srgbClr val="F6C23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B5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Alcoholism</a:t>
                      </a:r>
                    </a:p>
                  </a:txBody>
                  <a:tcPr anchor="ctr">
                    <a:solidFill>
                      <a:srgbClr val="F6C23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28327"/>
                  </a:ext>
                </a:extLst>
              </a:tr>
              <a:tr h="1171090">
                <a:tc>
                  <a:txBody>
                    <a:bodyPr/>
                    <a:lstStyle/>
                    <a:p>
                      <a:pPr marL="0" lvl="2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rgbClr val="0B5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Foreign Travel and Contacts</a:t>
                      </a:r>
                    </a:p>
                  </a:txBody>
                  <a:tcPr anchor="ctr">
                    <a:solidFill>
                      <a:srgbClr val="F6C23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B5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Use</a:t>
                      </a:r>
                    </a:p>
                  </a:txBody>
                  <a:tcPr anchor="ctr">
                    <a:solidFill>
                      <a:srgbClr val="F6C23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93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4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E6A9D-4241-4742-8E54-2CBCA887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en-US" dirty="0"/>
              <a:t>The Intelligence Community (IC)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EFCDFF-49B3-4410-A07E-E5136939B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2492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14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9DEC-410B-4E59-A9CB-AA82B3AF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r="17461"/>
          <a:stretch/>
        </p:blipFill>
        <p:spPr>
          <a:xfrm>
            <a:off x="0" y="2082999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697E01D-A142-4FA5-A023-997A430A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63" y="467519"/>
            <a:ext cx="6418052" cy="885825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Clearance Overview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1173E05E-C98C-4251-B547-9B3D356608CD}"/>
              </a:ext>
            </a:extLst>
          </p:cNvPr>
          <p:cNvGraphicFramePr>
            <a:graphicFrameLocks/>
          </p:cNvGraphicFramePr>
          <p:nvPr/>
        </p:nvGraphicFramePr>
        <p:xfrm>
          <a:off x="6080477" y="1353344"/>
          <a:ext cx="7183769" cy="544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28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1D9CC-7205-4F34-9AAE-2723A847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13" y="362107"/>
            <a:ext cx="6860146" cy="886379"/>
          </a:xfrm>
        </p:spPr>
        <p:txBody>
          <a:bodyPr>
            <a:normAutofit/>
          </a:bodyPr>
          <a:lstStyle/>
          <a:p>
            <a:r>
              <a:rPr lang="en-US" dirty="0"/>
              <a:t>My Career Path</a:t>
            </a:r>
          </a:p>
        </p:txBody>
      </p:sp>
      <p:pic>
        <p:nvPicPr>
          <p:cNvPr id="5" name="Picture 4" descr="A hand holding a box&#10;&#10;Description automatically generated">
            <a:extLst>
              <a:ext uri="{FF2B5EF4-FFF2-40B4-BE49-F238E27FC236}">
                <a16:creationId xmlns:a16="http://schemas.microsoft.com/office/drawing/2014/main" id="{1CC51C53-751B-485B-AECD-EEDED3580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26551" b="-1"/>
          <a:stretch/>
        </p:blipFill>
        <p:spPr>
          <a:xfrm>
            <a:off x="3718526" y="1534536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94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1D9CC-7205-4F34-9AAE-2723A847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13" y="362107"/>
            <a:ext cx="6860146" cy="886379"/>
          </a:xfrm>
        </p:spPr>
        <p:txBody>
          <a:bodyPr>
            <a:normAutofit/>
          </a:bodyPr>
          <a:lstStyle/>
          <a:p>
            <a:r>
              <a:rPr lang="en-US" dirty="0"/>
              <a:t>Q&amp;A</a:t>
            </a:r>
          </a:p>
        </p:txBody>
      </p:sp>
      <p:pic>
        <p:nvPicPr>
          <p:cNvPr id="5" name="Picture 4" descr="A hand holding a box&#10;&#10;Description automatically generated">
            <a:extLst>
              <a:ext uri="{FF2B5EF4-FFF2-40B4-BE49-F238E27FC236}">
                <a16:creationId xmlns:a16="http://schemas.microsoft.com/office/drawing/2014/main" id="{1CC51C53-751B-485B-AECD-EEDED3580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26551" b="-1"/>
          <a:stretch/>
        </p:blipFill>
        <p:spPr>
          <a:xfrm>
            <a:off x="3718526" y="1534536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51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9BF5-EF9A-47EC-9018-6FB232E4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IC?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B4CFBBD-B022-47A0-A4CB-7E0A02109B61}"/>
              </a:ext>
            </a:extLst>
          </p:cNvPr>
          <p:cNvSpPr/>
          <p:nvPr/>
        </p:nvSpPr>
        <p:spPr>
          <a:xfrm>
            <a:off x="10005494" y="365125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A42C5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Help">
            <a:extLst>
              <a:ext uri="{FF2B5EF4-FFF2-40B4-BE49-F238E27FC236}">
                <a16:creationId xmlns:a16="http://schemas.microsoft.com/office/drawing/2014/main" id="{43A17B1E-7A2E-463B-B806-FA71AC5AA3B7}"/>
              </a:ext>
            </a:extLst>
          </p:cNvPr>
          <p:cNvSpPr/>
          <p:nvPr/>
        </p:nvSpPr>
        <p:spPr>
          <a:xfrm>
            <a:off x="10407681" y="767312"/>
            <a:ext cx="1082812" cy="1082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2D73-519A-4DBE-BA93-4EB0EB52F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65" y="1642327"/>
            <a:ext cx="5796736" cy="5190731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Air Force Intelligence</a:t>
            </a:r>
          </a:p>
          <a:p>
            <a:r>
              <a:rPr lang="en-US" dirty="0"/>
              <a:t>Army Intelligence and Security Command</a:t>
            </a:r>
          </a:p>
          <a:p>
            <a:r>
              <a:rPr lang="en-US" dirty="0"/>
              <a:t>Central Intelligence Agency (CIA)</a:t>
            </a:r>
          </a:p>
          <a:p>
            <a:r>
              <a:rPr lang="en-US" dirty="0"/>
              <a:t>Defense Intelligence Agency</a:t>
            </a:r>
          </a:p>
          <a:p>
            <a:r>
              <a:rPr lang="en-US" dirty="0"/>
              <a:t>Dept. of Energy Office of Intelligence and Counterintelligence</a:t>
            </a:r>
          </a:p>
          <a:p>
            <a:r>
              <a:rPr lang="en-US" dirty="0"/>
              <a:t>Dept. of Homeland Security Office of Intelligence and Analysis</a:t>
            </a:r>
          </a:p>
          <a:p>
            <a:r>
              <a:rPr lang="en-US" dirty="0"/>
              <a:t>Dept. of State Bureau of Intelligence and Research</a:t>
            </a:r>
          </a:p>
          <a:p>
            <a:r>
              <a:rPr lang="en-US" dirty="0"/>
              <a:t>Dept. of Treasury Office of Intelligence &amp;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5C586-18CC-4792-B183-CC2BB4A964C6}"/>
              </a:ext>
            </a:extLst>
          </p:cNvPr>
          <p:cNvSpPr txBox="1"/>
          <p:nvPr/>
        </p:nvSpPr>
        <p:spPr>
          <a:xfrm>
            <a:off x="6095945" y="2257474"/>
            <a:ext cx="5979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Drug Enforcement Administration Intelligence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Federal Bureau of Investigation (FBI)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Marine Corps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National Geospatial-Intelligence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National Reconnaissance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National Security Agency (NSA)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Office of Naval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Office of the Director of National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U.S. Coast Guard Intelligence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336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EACD-A716-40E2-986A-F552371A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works in the 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8359-703B-4F89-BD7F-FBD31D64B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Military Personnel</a:t>
            </a:r>
          </a:p>
          <a:p>
            <a:endParaRPr lang="en-US" sz="3600" dirty="0"/>
          </a:p>
          <a:p>
            <a:r>
              <a:rPr lang="en-US" sz="3600" dirty="0"/>
              <a:t>Government Officials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Civilians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B020871-1487-4E30-83EB-A69BD4B13370}"/>
              </a:ext>
            </a:extLst>
          </p:cNvPr>
          <p:cNvSpPr/>
          <p:nvPr/>
        </p:nvSpPr>
        <p:spPr>
          <a:xfrm>
            <a:off x="9917589" y="365125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7355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Group of People">
            <a:extLst>
              <a:ext uri="{FF2B5EF4-FFF2-40B4-BE49-F238E27FC236}">
                <a16:creationId xmlns:a16="http://schemas.microsoft.com/office/drawing/2014/main" id="{0BC591D6-2320-4493-800D-ABED31810E4E}"/>
              </a:ext>
            </a:extLst>
          </p:cNvPr>
          <p:cNvSpPr/>
          <p:nvPr/>
        </p:nvSpPr>
        <p:spPr>
          <a:xfrm>
            <a:off x="10319776" y="767312"/>
            <a:ext cx="1082812" cy="1082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857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8F4C-2DB5-4600-BC54-15FC21CF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A427-5D82-4484-9D4C-820CFA01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Counter-terrorism</a:t>
            </a:r>
          </a:p>
          <a:p>
            <a:r>
              <a:rPr lang="en-US" dirty="0"/>
              <a:t>Cybersecurity</a:t>
            </a:r>
          </a:p>
          <a:p>
            <a:r>
              <a:rPr lang="en-US" dirty="0"/>
              <a:t>Counter-proliferation</a:t>
            </a:r>
          </a:p>
          <a:p>
            <a:r>
              <a:rPr lang="en-US" dirty="0"/>
              <a:t>Counter-intelligence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1EBF371-3DF1-4C21-97E1-FD94E1E04263}"/>
              </a:ext>
            </a:extLst>
          </p:cNvPr>
          <p:cNvSpPr/>
          <p:nvPr/>
        </p:nvSpPr>
        <p:spPr>
          <a:xfrm>
            <a:off x="9981985" y="365125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F6C23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Presentation with Checklist">
            <a:extLst>
              <a:ext uri="{FF2B5EF4-FFF2-40B4-BE49-F238E27FC236}">
                <a16:creationId xmlns:a16="http://schemas.microsoft.com/office/drawing/2014/main" id="{74F95E7C-9361-4836-BBF2-D346667CF315}"/>
              </a:ext>
            </a:extLst>
          </p:cNvPr>
          <p:cNvSpPr/>
          <p:nvPr/>
        </p:nvSpPr>
        <p:spPr>
          <a:xfrm>
            <a:off x="10384172" y="767312"/>
            <a:ext cx="1082812" cy="1082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136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8F4C-2DB5-4600-BC54-15FC21CF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A427-5D82-4484-9D4C-820CFA01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SIGINT</a:t>
            </a:r>
          </a:p>
          <a:p>
            <a:r>
              <a:rPr lang="en-US" dirty="0"/>
              <a:t>IMINT</a:t>
            </a:r>
          </a:p>
          <a:p>
            <a:r>
              <a:rPr lang="en-US" dirty="0"/>
              <a:t>MASINT</a:t>
            </a:r>
          </a:p>
          <a:p>
            <a:r>
              <a:rPr lang="en-US" dirty="0"/>
              <a:t>HUMINT</a:t>
            </a:r>
          </a:p>
          <a:p>
            <a:r>
              <a:rPr lang="en-US" dirty="0"/>
              <a:t>OSINT</a:t>
            </a:r>
          </a:p>
          <a:p>
            <a:r>
              <a:rPr lang="en-US" dirty="0"/>
              <a:t>GEOINT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1EBF371-3DF1-4C21-97E1-FD94E1E04263}"/>
              </a:ext>
            </a:extLst>
          </p:cNvPr>
          <p:cNvSpPr/>
          <p:nvPr/>
        </p:nvSpPr>
        <p:spPr>
          <a:xfrm>
            <a:off x="9981985" y="365125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F6C23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Presentation with Checklist">
            <a:extLst>
              <a:ext uri="{FF2B5EF4-FFF2-40B4-BE49-F238E27FC236}">
                <a16:creationId xmlns:a16="http://schemas.microsoft.com/office/drawing/2014/main" id="{74F95E7C-9361-4836-BBF2-D346667CF315}"/>
              </a:ext>
            </a:extLst>
          </p:cNvPr>
          <p:cNvSpPr/>
          <p:nvPr/>
        </p:nvSpPr>
        <p:spPr>
          <a:xfrm>
            <a:off x="10384172" y="767312"/>
            <a:ext cx="1082812" cy="1082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9205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6A9D-4241-4742-8E54-2CBCA887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en-US" dirty="0"/>
              <a:t>IC Recap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EFCDFF-49B3-4410-A07E-E5136939B8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87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9DEC-410B-4E59-A9CB-AA82B3AF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r="17461"/>
          <a:stretch/>
        </p:blipFill>
        <p:spPr>
          <a:xfrm>
            <a:off x="0" y="2082999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97E01D-A142-4FA5-A023-997A430A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63" y="467519"/>
            <a:ext cx="6418052" cy="885825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Clearance Overview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1173E05E-C98C-4251-B547-9B3D35660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30137"/>
              </p:ext>
            </p:extLst>
          </p:nvPr>
        </p:nvGraphicFramePr>
        <p:xfrm>
          <a:off x="6080477" y="1353344"/>
          <a:ext cx="7183769" cy="544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349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9BF5-EF9A-47EC-9018-6FB232E4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security clearance?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B4CFBBD-B022-47A0-A4CB-7E0A02109B61}"/>
              </a:ext>
            </a:extLst>
          </p:cNvPr>
          <p:cNvSpPr/>
          <p:nvPr/>
        </p:nvSpPr>
        <p:spPr>
          <a:xfrm>
            <a:off x="9930466" y="326488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A42C5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Help">
            <a:extLst>
              <a:ext uri="{FF2B5EF4-FFF2-40B4-BE49-F238E27FC236}">
                <a16:creationId xmlns:a16="http://schemas.microsoft.com/office/drawing/2014/main" id="{43A17B1E-7A2E-463B-B806-FA71AC5AA3B7}"/>
              </a:ext>
            </a:extLst>
          </p:cNvPr>
          <p:cNvSpPr/>
          <p:nvPr/>
        </p:nvSpPr>
        <p:spPr>
          <a:xfrm>
            <a:off x="10332653" y="728675"/>
            <a:ext cx="1082812" cy="1082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3E5DB-E040-49C9-89E7-D7085428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5789" cy="4351338"/>
          </a:xfrm>
        </p:spPr>
        <p:txBody>
          <a:bodyPr>
            <a:noAutofit/>
          </a:bodyPr>
          <a:lstStyle/>
          <a:p>
            <a:r>
              <a:rPr lang="en-US" dirty="0"/>
              <a:t>Allows access to classified information kept by the government</a:t>
            </a:r>
          </a:p>
          <a:p>
            <a:endParaRPr lang="en-US" dirty="0"/>
          </a:p>
          <a:p>
            <a:r>
              <a:rPr lang="en-US" dirty="0"/>
              <a:t>Various types include:</a:t>
            </a:r>
          </a:p>
          <a:p>
            <a:pPr lvl="1"/>
            <a:r>
              <a:rPr lang="en-US" sz="2800" dirty="0"/>
              <a:t>Confidential</a:t>
            </a:r>
          </a:p>
          <a:p>
            <a:pPr lvl="1"/>
            <a:r>
              <a:rPr lang="en-US" sz="2800" dirty="0"/>
              <a:t>Secret</a:t>
            </a:r>
          </a:p>
          <a:p>
            <a:pPr lvl="1"/>
            <a:r>
              <a:rPr lang="en-US" sz="2800" dirty="0"/>
              <a:t>Top Secret</a:t>
            </a:r>
          </a:p>
          <a:p>
            <a:pPr lvl="1"/>
            <a:r>
              <a:rPr lang="en-US" sz="2800" dirty="0"/>
              <a:t>Top Secret Sensitive Compartmented Information (SCI)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F5F55-C706-4F56-B358-7A614020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113" y="3781792"/>
            <a:ext cx="4072815" cy="29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718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8470</TotalTime>
  <Words>601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Source Sans Pro</vt:lpstr>
      <vt:lpstr>FunkyShapesDarkVTI</vt:lpstr>
      <vt:lpstr>PowerPoint Presentation</vt:lpstr>
      <vt:lpstr>The Intelligence Community (IC)</vt:lpstr>
      <vt:lpstr>What is the IC?</vt:lpstr>
      <vt:lpstr>Who works in the IC?</vt:lpstr>
      <vt:lpstr>What do they do?</vt:lpstr>
      <vt:lpstr>What do they do?</vt:lpstr>
      <vt:lpstr>IC Recap</vt:lpstr>
      <vt:lpstr>Security Clearance Overview</vt:lpstr>
      <vt:lpstr>What is a security clearance?</vt:lpstr>
      <vt:lpstr>Who needs a security clearance?</vt:lpstr>
      <vt:lpstr>Who needs a security clearance?</vt:lpstr>
      <vt:lpstr>Who needs a security clearance?</vt:lpstr>
      <vt:lpstr>PowerPoint Presentation</vt:lpstr>
      <vt:lpstr>Who employs Marylanders?</vt:lpstr>
      <vt:lpstr>Why?</vt:lpstr>
      <vt:lpstr>Why would you want a cleared job?</vt:lpstr>
      <vt:lpstr>Why are security clearances needed?</vt:lpstr>
      <vt:lpstr>Why are security clearances needed?</vt:lpstr>
      <vt:lpstr>PowerPoint Presentation</vt:lpstr>
      <vt:lpstr>Security Clearance Overview</vt:lpstr>
      <vt:lpstr>My Career Path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Munt</dc:creator>
  <cp:lastModifiedBy>Jennifer Munt</cp:lastModifiedBy>
  <cp:revision>38</cp:revision>
  <dcterms:created xsi:type="dcterms:W3CDTF">2020-07-23T14:47:44Z</dcterms:created>
  <dcterms:modified xsi:type="dcterms:W3CDTF">2020-08-20T17:34:16Z</dcterms:modified>
</cp:coreProperties>
</file>